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656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4794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3552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79446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25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8151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74659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737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5859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120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94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6963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968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4018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8872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0104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BF06A-EDAA-43A3-B292-8A08833EF6AE}" type="datetimeFigureOut">
              <a:rPr lang="ro-RO" smtClean="0"/>
              <a:t>07.09.2022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E8FB13-6C5D-4F2A-A524-32D169C6809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389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A98FFE-20E9-4F33-984A-3D5B2F9A21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/>
              <a:t>Lectura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28C9D2AA-44DE-40A2-8E3A-8B8AB396B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953" y="1062037"/>
            <a:ext cx="5715000" cy="473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18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D3EA1CE-D91E-467B-9724-9E6712214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Ce citim?</a:t>
            </a:r>
            <a:br>
              <a:rPr lang="ro-RO" dirty="0"/>
            </a:br>
            <a:endParaRPr lang="ro-RO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DDCF532-FCCD-4858-BB41-20BD8357A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  Nu există copii cărora să nu le placă să citească. Există copii care nu au găsit încă o carte potrivită.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/>
              <a:t>Pentru ciclul primar, cărțile recomandate sunt cele de povești sau de poezii pentru copii, scrise de autori consacrați.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08043535-5FB0-4BB2-A80E-ECE5098D2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971" y="4366726"/>
            <a:ext cx="3526972" cy="221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64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510FAEB-7255-45FC-9CED-83967DB7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Autori cunoscuți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1B69A5F-380D-4DFF-9493-0FC23E951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Cei mai cunoscuți autori în ciclul primar sunt?</a:t>
            </a:r>
          </a:p>
          <a:p>
            <a:r>
              <a:rPr lang="ro-RO" dirty="0"/>
              <a:t> Ion Creangă- a scris </a:t>
            </a:r>
            <a:r>
              <a:rPr lang="ro-RO" i="1" dirty="0"/>
              <a:t>Amintiri din copilărie;</a:t>
            </a:r>
          </a:p>
          <a:p>
            <a:r>
              <a:rPr lang="ro-RO" dirty="0"/>
              <a:t>Mihai Eminescu- cel mai mare poet român;</a:t>
            </a:r>
          </a:p>
          <a:p>
            <a:r>
              <a:rPr lang="ro-RO" dirty="0"/>
              <a:t>Emil Gârleanu- a scris povești pentru copii, în unele dintre acestea personaje fiind animalele;</a:t>
            </a:r>
          </a:p>
          <a:p>
            <a:r>
              <a:rPr lang="ro-RO" dirty="0"/>
              <a:t>Vasile Alecsandri- a compus poezii renumite;</a:t>
            </a:r>
          </a:p>
          <a:p>
            <a:r>
              <a:rPr lang="ro-RO" dirty="0"/>
              <a:t>Hans Christian Andersen- a creat povești cunoscute, care au fost adaptate și în cinematografe.</a:t>
            </a:r>
          </a:p>
        </p:txBody>
      </p:sp>
    </p:spTree>
    <p:extLst>
      <p:ext uri="{BB962C8B-B14F-4D97-AF65-F5344CB8AC3E}">
        <p14:creationId xmlns:p14="http://schemas.microsoft.com/office/powerpoint/2010/main" val="262314504"/>
      </p:ext>
    </p:extLst>
  </p:cSld>
  <p:clrMapOvr>
    <a:masterClrMapping/>
  </p:clrMapOvr>
</p:sld>
</file>

<file path=ppt/theme/theme1.xml><?xml version="1.0" encoding="utf-8"?>
<a:theme xmlns:a="http://schemas.openxmlformats.org/drawingml/2006/main" name="Fațetă">
  <a:themeElements>
    <a:clrScheme name="Fațetă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țetă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țetă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116</Words>
  <Application>Microsoft Office PowerPoint</Application>
  <PresentationFormat>Ecran lat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Fațetă</vt:lpstr>
      <vt:lpstr>Lectura</vt:lpstr>
      <vt:lpstr>Ce citim? </vt:lpstr>
      <vt:lpstr>Autori cunoscuți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Lectura</dc:title>
  <dc:creator>PC9</dc:creator>
  <cp:lastModifiedBy>PC9</cp:lastModifiedBy>
  <cp:revision>1</cp:revision>
  <dcterms:created xsi:type="dcterms:W3CDTF">2022-09-07T11:34:00Z</dcterms:created>
  <dcterms:modified xsi:type="dcterms:W3CDTF">2022-09-07T11:39:54Z</dcterms:modified>
</cp:coreProperties>
</file>