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89" r:id="rId5"/>
    <p:sldId id="257" r:id="rId6"/>
    <p:sldId id="260" r:id="rId7"/>
    <p:sldId id="285" r:id="rId8"/>
    <p:sldId id="262" r:id="rId9"/>
    <p:sldId id="269" r:id="rId10"/>
    <p:sldId id="263" r:id="rId11"/>
    <p:sldId id="286" r:id="rId12"/>
    <p:sldId id="287" r:id="rId13"/>
    <p:sldId id="283" r:id="rId14"/>
    <p:sldId id="265" r:id="rId15"/>
    <p:sldId id="288" r:id="rId16"/>
    <p:sldId id="267" r:id="rId17"/>
    <p:sldId id="273" r:id="rId18"/>
    <p:sldId id="29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66" r:id="rId27"/>
    <p:sldId id="281" r:id="rId28"/>
    <p:sldId id="291" r:id="rId29"/>
    <p:sldId id="282" r:id="rId30"/>
    <p:sldId id="268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7258A0-A1E7-4AFB-AC19-4D8407B98DE1}">
          <p14:sldIdLst>
            <p14:sldId id="256"/>
            <p14:sldId id="258"/>
            <p14:sldId id="259"/>
            <p14:sldId id="289"/>
            <p14:sldId id="257"/>
            <p14:sldId id="260"/>
            <p14:sldId id="285"/>
            <p14:sldId id="262"/>
            <p14:sldId id="269"/>
            <p14:sldId id="263"/>
            <p14:sldId id="286"/>
            <p14:sldId id="287"/>
            <p14:sldId id="283"/>
            <p14:sldId id="265"/>
            <p14:sldId id="288"/>
            <p14:sldId id="267"/>
            <p14:sldId id="273"/>
            <p14:sldId id="292"/>
            <p14:sldId id="274"/>
            <p14:sldId id="275"/>
            <p14:sldId id="276"/>
            <p14:sldId id="277"/>
            <p14:sldId id="278"/>
            <p14:sldId id="279"/>
            <p14:sldId id="280"/>
            <p14:sldId id="266"/>
            <p14:sldId id="281"/>
            <p14:sldId id="291"/>
            <p14:sldId id="282"/>
            <p14:sldId id="268"/>
            <p14:sldId id="293"/>
          </p14:sldIdLst>
        </p14:section>
        <p14:section name="Untitled Section" id="{C11A7929-80BF-45DF-A0CF-F908821159E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hyperlink" Target="https://youtu.be/HIc3-XP6IeU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hyperlink" Target="https://youtu.be/HIc3-XP6Ie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CA7AA-E146-4497-AB8B-487FA34F9CD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</dgm:pt>
    <dgm:pt modelId="{DBA8BEFF-89F1-4770-ACD6-677BB3C4E5AE}">
      <dgm:prSet phldrT="[Text]"/>
      <dgm:spPr/>
      <dgm:t>
        <a:bodyPr/>
        <a:lstStyle/>
        <a:p>
          <a:r>
            <a:rPr lang="ro-RO" dirty="0" smtClean="0">
              <a:latin typeface="Engravers MT" panose="02090707080505020304" pitchFamily="18" charset="0"/>
            </a:rPr>
            <a:t>INVENTAREA TIPARULUI DE GUTENBERG</a:t>
          </a:r>
          <a:endParaRPr lang="en-US" dirty="0">
            <a:latin typeface="Engravers MT" panose="02090707080505020304" pitchFamily="18" charset="0"/>
          </a:endParaRPr>
        </a:p>
      </dgm:t>
    </dgm:pt>
    <dgm:pt modelId="{9BA3E6C8-2FFF-4946-8EEA-8B59FD44F89A}" type="parTrans" cxnId="{2918E1C8-802E-46D1-B16A-77BB408E16DE}">
      <dgm:prSet/>
      <dgm:spPr/>
      <dgm:t>
        <a:bodyPr/>
        <a:lstStyle/>
        <a:p>
          <a:endParaRPr lang="en-US"/>
        </a:p>
      </dgm:t>
    </dgm:pt>
    <dgm:pt modelId="{3A20BF52-CFF6-42E3-B1CB-785DDF5F3AC4}" type="sibTrans" cxnId="{2918E1C8-802E-46D1-B16A-77BB408E16DE}">
      <dgm:prSet/>
      <dgm:spPr/>
      <dgm:t>
        <a:bodyPr/>
        <a:lstStyle/>
        <a:p>
          <a:endParaRPr lang="en-US"/>
        </a:p>
      </dgm:t>
    </dgm:pt>
    <dgm:pt modelId="{53C932C7-4A2F-4CF1-810E-CA0999C6F5FC}">
      <dgm:prSet phldrT="[Text]"/>
      <dgm:spPr/>
      <dgm:t>
        <a:bodyPr/>
        <a:lstStyle/>
        <a:p>
          <a:r>
            <a:rPr lang="ro-RO" b="1" dirty="0" smtClean="0">
              <a:latin typeface="Engravers MT" panose="02090707080505020304" pitchFamily="18" charset="0"/>
            </a:rPr>
            <a:t>DEZVOLTAREA PĂTURII MIJLOCII A ORAȘENIMII</a:t>
          </a:r>
          <a:endParaRPr lang="en-US" b="1" dirty="0">
            <a:latin typeface="Engravers MT" panose="02090707080505020304" pitchFamily="18" charset="0"/>
          </a:endParaRPr>
        </a:p>
      </dgm:t>
    </dgm:pt>
    <dgm:pt modelId="{CCBE6E87-A559-4B3B-BECD-D8A5BC6A81BA}" type="parTrans" cxnId="{6B651DD3-F50A-488F-8589-1365DD48F1DD}">
      <dgm:prSet/>
      <dgm:spPr/>
      <dgm:t>
        <a:bodyPr/>
        <a:lstStyle/>
        <a:p>
          <a:endParaRPr lang="en-US"/>
        </a:p>
      </dgm:t>
    </dgm:pt>
    <dgm:pt modelId="{7BE4A5B6-51BE-457E-8557-3EBDE390F9A3}" type="sibTrans" cxnId="{6B651DD3-F50A-488F-8589-1365DD48F1DD}">
      <dgm:prSet/>
      <dgm:spPr/>
      <dgm:t>
        <a:bodyPr/>
        <a:lstStyle/>
        <a:p>
          <a:endParaRPr lang="en-US"/>
        </a:p>
      </dgm:t>
    </dgm:pt>
    <dgm:pt modelId="{D0AF0E7E-22AD-4A3F-86BF-D5F68ECA4450}">
      <dgm:prSet phldrT="[Text]"/>
      <dgm:spPr/>
      <dgm:t>
        <a:bodyPr/>
        <a:lstStyle/>
        <a:p>
          <a:r>
            <a:rPr lang="ro-RO" dirty="0" smtClean="0">
              <a:latin typeface="Engravers MT" panose="02090707080505020304" pitchFamily="18" charset="0"/>
            </a:rPr>
            <a:t>APARIȚIA SCRIERILOR ÎN LIMBILE NAȚIONALE</a:t>
          </a:r>
          <a:endParaRPr lang="en-US" dirty="0">
            <a:latin typeface="Engravers MT" panose="02090707080505020304" pitchFamily="18" charset="0"/>
          </a:endParaRPr>
        </a:p>
      </dgm:t>
    </dgm:pt>
    <dgm:pt modelId="{CC493E67-0805-4D5D-8434-56473962B0BF}" type="parTrans" cxnId="{D3B6ACE5-7137-4EDE-A6BD-B2DC338FF910}">
      <dgm:prSet/>
      <dgm:spPr/>
      <dgm:t>
        <a:bodyPr/>
        <a:lstStyle/>
        <a:p>
          <a:endParaRPr lang="en-US"/>
        </a:p>
      </dgm:t>
    </dgm:pt>
    <dgm:pt modelId="{86B1439F-C770-4061-A2FB-798259E3C4A9}" type="sibTrans" cxnId="{D3B6ACE5-7137-4EDE-A6BD-B2DC338FF910}">
      <dgm:prSet/>
      <dgm:spPr/>
      <dgm:t>
        <a:bodyPr/>
        <a:lstStyle/>
        <a:p>
          <a:endParaRPr lang="en-US"/>
        </a:p>
      </dgm:t>
    </dgm:pt>
    <dgm:pt modelId="{1958183C-E04F-4B1F-A450-1C56E64AE4F3}" type="pres">
      <dgm:prSet presAssocID="{10FCA7AA-E146-4497-AB8B-487FA34F9CDE}" presName="Name0" presStyleCnt="0">
        <dgm:presLayoutVars>
          <dgm:dir/>
          <dgm:resizeHandles val="exact"/>
        </dgm:presLayoutVars>
      </dgm:prSet>
      <dgm:spPr/>
    </dgm:pt>
    <dgm:pt modelId="{1E4B35BC-E3C4-4D46-82AE-F248A6DF283C}" type="pres">
      <dgm:prSet presAssocID="{DBA8BEFF-89F1-4770-ACD6-677BB3C4E5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DE7ED-EC73-4A3E-B6DF-806B60943293}" type="pres">
      <dgm:prSet presAssocID="{3A20BF52-CFF6-42E3-B1CB-785DDF5F3AC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F95C4F9-1B12-49F3-8D79-D7C397B41217}" type="pres">
      <dgm:prSet presAssocID="{3A20BF52-CFF6-42E3-B1CB-785DDF5F3AC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4E87654-795A-4E63-BD6B-422A3C352F03}" type="pres">
      <dgm:prSet presAssocID="{53C932C7-4A2F-4CF1-810E-CA0999C6F5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55E93-9F0E-4D92-8F2B-7E1F0A6E479D}" type="pres">
      <dgm:prSet presAssocID="{7BE4A5B6-51BE-457E-8557-3EBDE390F9A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B80AC7A-CE8A-43E1-9C05-CA0510D640F1}" type="pres">
      <dgm:prSet presAssocID="{7BE4A5B6-51BE-457E-8557-3EBDE390F9A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4C68252-C26A-4A00-9953-57A6993AB2E5}" type="pres">
      <dgm:prSet presAssocID="{D0AF0E7E-22AD-4A3F-86BF-D5F68ECA44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0DF0C-25DA-4210-A9A3-0B674ECEC003}" type="pres">
      <dgm:prSet presAssocID="{86B1439F-C770-4061-A2FB-798259E3C4A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FC66E66-AFA9-4DEA-BFE7-5CB37447CD51}" type="pres">
      <dgm:prSet presAssocID="{86B1439F-C770-4061-A2FB-798259E3C4A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B6ACE5-7137-4EDE-A6BD-B2DC338FF910}" srcId="{10FCA7AA-E146-4497-AB8B-487FA34F9CDE}" destId="{D0AF0E7E-22AD-4A3F-86BF-D5F68ECA4450}" srcOrd="2" destOrd="0" parTransId="{CC493E67-0805-4D5D-8434-56473962B0BF}" sibTransId="{86B1439F-C770-4061-A2FB-798259E3C4A9}"/>
    <dgm:cxn modelId="{6B651DD3-F50A-488F-8589-1365DD48F1DD}" srcId="{10FCA7AA-E146-4497-AB8B-487FA34F9CDE}" destId="{53C932C7-4A2F-4CF1-810E-CA0999C6F5FC}" srcOrd="1" destOrd="0" parTransId="{CCBE6E87-A559-4B3B-BECD-D8A5BC6A81BA}" sibTransId="{7BE4A5B6-51BE-457E-8557-3EBDE390F9A3}"/>
    <dgm:cxn modelId="{E5195106-CC54-4992-9362-DC5255EA6CE5}" type="presOf" srcId="{DBA8BEFF-89F1-4770-ACD6-677BB3C4E5AE}" destId="{1E4B35BC-E3C4-4D46-82AE-F248A6DF283C}" srcOrd="0" destOrd="0" presId="urn:microsoft.com/office/officeart/2005/8/layout/cycle7"/>
    <dgm:cxn modelId="{B356D697-BD07-4953-BD7C-5FF6C3BC1AE8}" type="presOf" srcId="{53C932C7-4A2F-4CF1-810E-CA0999C6F5FC}" destId="{F4E87654-795A-4E63-BD6B-422A3C352F03}" srcOrd="0" destOrd="0" presId="urn:microsoft.com/office/officeart/2005/8/layout/cycle7"/>
    <dgm:cxn modelId="{C46B81FC-9AAF-4973-AA9F-BB152A5C4E52}" type="presOf" srcId="{86B1439F-C770-4061-A2FB-798259E3C4A9}" destId="{FFC66E66-AFA9-4DEA-BFE7-5CB37447CD51}" srcOrd="1" destOrd="0" presId="urn:microsoft.com/office/officeart/2005/8/layout/cycle7"/>
    <dgm:cxn modelId="{EB70D015-B61C-4CBD-A53F-C0B31BF9E719}" type="presOf" srcId="{7BE4A5B6-51BE-457E-8557-3EBDE390F9A3}" destId="{0FF55E93-9F0E-4D92-8F2B-7E1F0A6E479D}" srcOrd="0" destOrd="0" presId="urn:microsoft.com/office/officeart/2005/8/layout/cycle7"/>
    <dgm:cxn modelId="{37091123-6C10-42EB-8D68-6FBF84D5D14A}" type="presOf" srcId="{3A20BF52-CFF6-42E3-B1CB-785DDF5F3AC4}" destId="{B1EDE7ED-EC73-4A3E-B6DF-806B60943293}" srcOrd="0" destOrd="0" presId="urn:microsoft.com/office/officeart/2005/8/layout/cycle7"/>
    <dgm:cxn modelId="{0D09E932-76B0-4826-8522-5775EB9D696A}" type="presOf" srcId="{10FCA7AA-E146-4497-AB8B-487FA34F9CDE}" destId="{1958183C-E04F-4B1F-A450-1C56E64AE4F3}" srcOrd="0" destOrd="0" presId="urn:microsoft.com/office/officeart/2005/8/layout/cycle7"/>
    <dgm:cxn modelId="{2918E1C8-802E-46D1-B16A-77BB408E16DE}" srcId="{10FCA7AA-E146-4497-AB8B-487FA34F9CDE}" destId="{DBA8BEFF-89F1-4770-ACD6-677BB3C4E5AE}" srcOrd="0" destOrd="0" parTransId="{9BA3E6C8-2FFF-4946-8EEA-8B59FD44F89A}" sibTransId="{3A20BF52-CFF6-42E3-B1CB-785DDF5F3AC4}"/>
    <dgm:cxn modelId="{942F6A51-C6C5-445D-B994-51875D31CA68}" type="presOf" srcId="{D0AF0E7E-22AD-4A3F-86BF-D5F68ECA4450}" destId="{C4C68252-C26A-4A00-9953-57A6993AB2E5}" srcOrd="0" destOrd="0" presId="urn:microsoft.com/office/officeart/2005/8/layout/cycle7"/>
    <dgm:cxn modelId="{0BF39E1B-3681-4D22-8B20-CE748C8C442F}" type="presOf" srcId="{7BE4A5B6-51BE-457E-8557-3EBDE390F9A3}" destId="{6B80AC7A-CE8A-43E1-9C05-CA0510D640F1}" srcOrd="1" destOrd="0" presId="urn:microsoft.com/office/officeart/2005/8/layout/cycle7"/>
    <dgm:cxn modelId="{585574F8-D842-4723-A49E-AE0C22F94A5E}" type="presOf" srcId="{86B1439F-C770-4061-A2FB-798259E3C4A9}" destId="{DB00DF0C-25DA-4210-A9A3-0B674ECEC003}" srcOrd="0" destOrd="0" presId="urn:microsoft.com/office/officeart/2005/8/layout/cycle7"/>
    <dgm:cxn modelId="{F246280F-FD26-4B6A-90AC-BAA8348DA24C}" type="presOf" srcId="{3A20BF52-CFF6-42E3-B1CB-785DDF5F3AC4}" destId="{FF95C4F9-1B12-49F3-8D79-D7C397B41217}" srcOrd="1" destOrd="0" presId="urn:microsoft.com/office/officeart/2005/8/layout/cycle7"/>
    <dgm:cxn modelId="{27BB9C89-37C6-4C5A-9596-08C60D5121C8}" type="presParOf" srcId="{1958183C-E04F-4B1F-A450-1C56E64AE4F3}" destId="{1E4B35BC-E3C4-4D46-82AE-F248A6DF283C}" srcOrd="0" destOrd="0" presId="urn:microsoft.com/office/officeart/2005/8/layout/cycle7"/>
    <dgm:cxn modelId="{F3FC190D-9C72-47E2-B606-10215181AC27}" type="presParOf" srcId="{1958183C-E04F-4B1F-A450-1C56E64AE4F3}" destId="{B1EDE7ED-EC73-4A3E-B6DF-806B60943293}" srcOrd="1" destOrd="0" presId="urn:microsoft.com/office/officeart/2005/8/layout/cycle7"/>
    <dgm:cxn modelId="{EB768028-5516-44EE-BB43-E35DAB8A63B0}" type="presParOf" srcId="{B1EDE7ED-EC73-4A3E-B6DF-806B60943293}" destId="{FF95C4F9-1B12-49F3-8D79-D7C397B41217}" srcOrd="0" destOrd="0" presId="urn:microsoft.com/office/officeart/2005/8/layout/cycle7"/>
    <dgm:cxn modelId="{C9024040-1CEC-475C-929C-85C1EAC2ADFD}" type="presParOf" srcId="{1958183C-E04F-4B1F-A450-1C56E64AE4F3}" destId="{F4E87654-795A-4E63-BD6B-422A3C352F03}" srcOrd="2" destOrd="0" presId="urn:microsoft.com/office/officeart/2005/8/layout/cycle7"/>
    <dgm:cxn modelId="{C497237A-C452-4726-AB3D-C9D1BD1C0A52}" type="presParOf" srcId="{1958183C-E04F-4B1F-A450-1C56E64AE4F3}" destId="{0FF55E93-9F0E-4D92-8F2B-7E1F0A6E479D}" srcOrd="3" destOrd="0" presId="urn:microsoft.com/office/officeart/2005/8/layout/cycle7"/>
    <dgm:cxn modelId="{759D4CFE-43D5-4591-8F25-3474F8EA4769}" type="presParOf" srcId="{0FF55E93-9F0E-4D92-8F2B-7E1F0A6E479D}" destId="{6B80AC7A-CE8A-43E1-9C05-CA0510D640F1}" srcOrd="0" destOrd="0" presId="urn:microsoft.com/office/officeart/2005/8/layout/cycle7"/>
    <dgm:cxn modelId="{1A3FFBB6-BC26-4D6C-869A-11DD9BC54572}" type="presParOf" srcId="{1958183C-E04F-4B1F-A450-1C56E64AE4F3}" destId="{C4C68252-C26A-4A00-9953-57A6993AB2E5}" srcOrd="4" destOrd="0" presId="urn:microsoft.com/office/officeart/2005/8/layout/cycle7"/>
    <dgm:cxn modelId="{D47EE2C8-D08F-4685-AD9B-325E20A3AB67}" type="presParOf" srcId="{1958183C-E04F-4B1F-A450-1C56E64AE4F3}" destId="{DB00DF0C-25DA-4210-A9A3-0B674ECEC003}" srcOrd="5" destOrd="0" presId="urn:microsoft.com/office/officeart/2005/8/layout/cycle7"/>
    <dgm:cxn modelId="{5024863B-695B-4C94-840A-D46E416CFD36}" type="presParOf" srcId="{DB00DF0C-25DA-4210-A9A3-0B674ECEC003}" destId="{FFC66E66-AFA9-4DEA-BFE7-5CB37447CD5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599FA-418C-4644-B788-166CA3A92A1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50D7FE-32D5-4B23-966F-1BFFDF8233A7}">
      <dgm:prSet/>
      <dgm:spPr/>
      <dgm:t>
        <a:bodyPr/>
        <a:lstStyle/>
        <a:p>
          <a:endParaRPr lang="en-US"/>
        </a:p>
      </dgm:t>
    </dgm:pt>
    <dgm:pt modelId="{8F565AC3-71CF-4617-B0F1-1CD6ABE579B7}" type="parTrans" cxnId="{BFB86D18-8D82-4C0E-BBC5-D83519005CC4}">
      <dgm:prSet/>
      <dgm:spPr/>
      <dgm:t>
        <a:bodyPr/>
        <a:lstStyle/>
        <a:p>
          <a:endParaRPr lang="en-US"/>
        </a:p>
      </dgm:t>
    </dgm:pt>
    <dgm:pt modelId="{CCFF1B58-53C1-490C-AC7F-4BEFC4D7318F}" type="sibTrans" cxnId="{BFB86D18-8D82-4C0E-BBC5-D83519005CC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707A61-A740-4291-A3BE-B1A7212124B2}">
      <dgm:prSet phldrT="[Text]" custT="1"/>
      <dgm:spPr/>
      <dgm:t>
        <a:bodyPr/>
        <a:lstStyle/>
        <a:p>
          <a:r>
            <a:rPr lang="ro-RO" sz="1600" dirty="0" smtClean="0">
              <a:latin typeface="Arial Black" panose="020B0A04020102020204" pitchFamily="34" charset="0"/>
            </a:rPr>
            <a:t>CINA CEA DE TAINA</a:t>
          </a:r>
          <a:endParaRPr lang="en-US" sz="1600" dirty="0">
            <a:latin typeface="Arial Black" panose="020B0A04020102020204" pitchFamily="34" charset="0"/>
          </a:endParaRPr>
        </a:p>
      </dgm:t>
    </dgm:pt>
    <dgm:pt modelId="{308E20AC-9056-4939-93F8-FD1C7E9F9D35}" type="parTrans" cxnId="{67AF8B12-18FB-4C9B-A06C-47376588BACF}">
      <dgm:prSet/>
      <dgm:spPr/>
      <dgm:t>
        <a:bodyPr/>
        <a:lstStyle/>
        <a:p>
          <a:endParaRPr lang="en-US"/>
        </a:p>
      </dgm:t>
    </dgm:pt>
    <dgm:pt modelId="{00B4CAB7-91D2-4069-92AB-5D20F4B58718}" type="sibTrans" cxnId="{67AF8B12-18FB-4C9B-A06C-47376588BACF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446918-7562-499A-AD16-C25AFE2CF3EE}">
      <dgm:prSet phldrT="[Text]" custT="1"/>
      <dgm:spPr/>
      <dgm:t>
        <a:bodyPr/>
        <a:lstStyle/>
        <a:p>
          <a:r>
            <a:rPr lang="ro-RO" sz="1600" dirty="0" smtClean="0">
              <a:latin typeface="Arial Black" panose="020B0A04020102020204" pitchFamily="34" charset="0"/>
            </a:rPr>
            <a:t>GIOCONDA</a:t>
          </a:r>
          <a:endParaRPr lang="en-US" sz="1600" dirty="0">
            <a:latin typeface="Arial Black" panose="020B0A04020102020204" pitchFamily="34" charset="0"/>
          </a:endParaRPr>
        </a:p>
      </dgm:t>
    </dgm:pt>
    <dgm:pt modelId="{1BCF9B29-A1BC-468A-B837-224E40C8C16C}" type="parTrans" cxnId="{6AC52AC4-1BC4-43B9-B44E-1F8598D1BBC8}">
      <dgm:prSet/>
      <dgm:spPr/>
      <dgm:t>
        <a:bodyPr/>
        <a:lstStyle/>
        <a:p>
          <a:endParaRPr lang="en-US"/>
        </a:p>
      </dgm:t>
    </dgm:pt>
    <dgm:pt modelId="{D400D1F7-842D-4B8B-9D49-F8FA5FBE428A}" type="sibTrans" cxnId="{6AC52AC4-1BC4-43B9-B44E-1F8598D1BBC8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5DBC72D-B13A-4EAE-B073-BCA6309CB5BC}">
      <dgm:prSet phldrT="[Text]" custT="1"/>
      <dgm:spPr/>
      <dgm:t>
        <a:bodyPr/>
        <a:lstStyle/>
        <a:p>
          <a:r>
            <a:rPr lang="ro-RO" sz="1600" dirty="0" smtClean="0">
              <a:latin typeface="Arial Black" panose="020B0A04020102020204" pitchFamily="34" charset="0"/>
            </a:rPr>
            <a:t>SFANTA ANA, FECIORA SI PRUNCUL</a:t>
          </a:r>
          <a:endParaRPr lang="en-US" sz="1600" dirty="0">
            <a:latin typeface="Arial Black" panose="020B0A04020102020204" pitchFamily="34" charset="0"/>
          </a:endParaRPr>
        </a:p>
      </dgm:t>
    </dgm:pt>
    <dgm:pt modelId="{557BC471-5D1C-40EA-A7FE-71B497DBBD68}" type="parTrans" cxnId="{13B4D9C5-2AC6-43FC-9DAA-8362F8C0A858}">
      <dgm:prSet/>
      <dgm:spPr/>
      <dgm:t>
        <a:bodyPr/>
        <a:lstStyle/>
        <a:p>
          <a:endParaRPr lang="en-US"/>
        </a:p>
      </dgm:t>
    </dgm:pt>
    <dgm:pt modelId="{CCFB6445-48E8-4BA4-92CF-7478CF5EB821}" type="sibTrans" cxnId="{13B4D9C5-2AC6-43FC-9DAA-8362F8C0A858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60A54F-91EF-4746-8128-D3A05856CF00}" type="pres">
      <dgm:prSet presAssocID="{4ED599FA-418C-4644-B788-166CA3A92A1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CB64774-3639-4F22-B38E-1AC0A085E696}" type="pres">
      <dgm:prSet presAssocID="{4ED599FA-418C-4644-B788-166CA3A92A16}" presName="Name1" presStyleCnt="0"/>
      <dgm:spPr/>
    </dgm:pt>
    <dgm:pt modelId="{39A7522E-F453-4FA4-979B-96E79819A20C}" type="pres">
      <dgm:prSet presAssocID="{CCFF1B58-53C1-490C-AC7F-4BEFC4D7318F}" presName="picture_1" presStyleCnt="0"/>
      <dgm:spPr/>
    </dgm:pt>
    <dgm:pt modelId="{7DF29538-0E94-4B25-973A-7B39AA4AAF12}" type="pres">
      <dgm:prSet presAssocID="{CCFF1B58-53C1-490C-AC7F-4BEFC4D7318F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E0E5FF17-AC2C-40E7-8086-AA01E886AC0D}" type="pres">
      <dgm:prSet presAssocID="{DA50D7FE-32D5-4B23-966F-1BFFDF8233A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534F0-5B2F-4D0D-B392-D7AC6D1AE748}" type="pres">
      <dgm:prSet presAssocID="{00B4CAB7-91D2-4069-92AB-5D20F4B58718}" presName="picture_2" presStyleCnt="0"/>
      <dgm:spPr/>
    </dgm:pt>
    <dgm:pt modelId="{169986D1-BC82-413E-9EE7-B2EED38E56DE}" type="pres">
      <dgm:prSet presAssocID="{00B4CAB7-91D2-4069-92AB-5D20F4B58718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7FC18454-F43D-4F29-90E1-EF65EBE9E5A9}" type="pres">
      <dgm:prSet presAssocID="{CC707A61-A740-4291-A3BE-B1A7212124B2}" presName="line_2" presStyleLbl="parChTrans1D1" presStyleIdx="0" presStyleCnt="3"/>
      <dgm:spPr/>
    </dgm:pt>
    <dgm:pt modelId="{D69C16C8-D1F1-47CB-A0A1-401D1E6F3F96}" type="pres">
      <dgm:prSet presAssocID="{CC707A61-A740-4291-A3BE-B1A7212124B2}" presName="textparent_2" presStyleLbl="node1" presStyleIdx="0" presStyleCnt="0"/>
      <dgm:spPr/>
    </dgm:pt>
    <dgm:pt modelId="{E5FF5005-4DA7-41FE-9373-7C09436563D7}" type="pres">
      <dgm:prSet presAssocID="{CC707A61-A740-4291-A3BE-B1A7212124B2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1CA9A-CDDD-44E3-B0ED-5835A137AC09}" type="pres">
      <dgm:prSet presAssocID="{D400D1F7-842D-4B8B-9D49-F8FA5FBE428A}" presName="picture_3" presStyleCnt="0"/>
      <dgm:spPr/>
    </dgm:pt>
    <dgm:pt modelId="{D56E2FE0-0EC7-49C1-B1B9-0C02B8C57330}" type="pres">
      <dgm:prSet presAssocID="{D400D1F7-842D-4B8B-9D49-F8FA5FBE428A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2BF32469-DB2B-47A2-8014-1E822371E0A7}" type="pres">
      <dgm:prSet presAssocID="{AE446918-7562-499A-AD16-C25AFE2CF3EE}" presName="line_3" presStyleLbl="parChTrans1D1" presStyleIdx="1" presStyleCnt="3"/>
      <dgm:spPr/>
    </dgm:pt>
    <dgm:pt modelId="{73C806E1-A212-4074-82D2-2E6C906C0115}" type="pres">
      <dgm:prSet presAssocID="{AE446918-7562-499A-AD16-C25AFE2CF3EE}" presName="textparent_3" presStyleLbl="node1" presStyleIdx="0" presStyleCnt="0"/>
      <dgm:spPr/>
    </dgm:pt>
    <dgm:pt modelId="{51AAEC01-2E76-421B-BB74-FA48B0F855B3}" type="pres">
      <dgm:prSet presAssocID="{AE446918-7562-499A-AD16-C25AFE2CF3EE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C0C97-6866-4265-9388-09BFD4268B3F}" type="pres">
      <dgm:prSet presAssocID="{CCFB6445-48E8-4BA4-92CF-7478CF5EB821}" presName="picture_4" presStyleCnt="0"/>
      <dgm:spPr/>
    </dgm:pt>
    <dgm:pt modelId="{8F09AC5C-BC3B-4F29-A6B1-E5A2699F8693}" type="pres">
      <dgm:prSet presAssocID="{CCFB6445-48E8-4BA4-92CF-7478CF5EB821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C1DFC3AA-5A8E-4E14-90AB-A680CC1C99D9}" type="pres">
      <dgm:prSet presAssocID="{E5DBC72D-B13A-4EAE-B073-BCA6309CB5BC}" presName="line_4" presStyleLbl="parChTrans1D1" presStyleIdx="2" presStyleCnt="3"/>
      <dgm:spPr/>
    </dgm:pt>
    <dgm:pt modelId="{0529834A-EB65-44EC-8290-00AD6AB9055B}" type="pres">
      <dgm:prSet presAssocID="{E5DBC72D-B13A-4EAE-B073-BCA6309CB5BC}" presName="textparent_4" presStyleLbl="node1" presStyleIdx="0" presStyleCnt="0"/>
      <dgm:spPr/>
    </dgm:pt>
    <dgm:pt modelId="{76F60DFF-1F33-4C03-973F-EE3A5528C146}" type="pres">
      <dgm:prSet presAssocID="{E5DBC72D-B13A-4EAE-B073-BCA6309CB5BC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32C03-BA20-47A9-AEFF-BDCAC3981B65}" type="presOf" srcId="{4ED599FA-418C-4644-B788-166CA3A92A16}" destId="{4B60A54F-91EF-4746-8128-D3A05856CF00}" srcOrd="0" destOrd="0" presId="urn:microsoft.com/office/officeart/2008/layout/CircularPictureCallout"/>
    <dgm:cxn modelId="{67AF8B12-18FB-4C9B-A06C-47376588BACF}" srcId="{4ED599FA-418C-4644-B788-166CA3A92A16}" destId="{CC707A61-A740-4291-A3BE-B1A7212124B2}" srcOrd="1" destOrd="0" parTransId="{308E20AC-9056-4939-93F8-FD1C7E9F9D35}" sibTransId="{00B4CAB7-91D2-4069-92AB-5D20F4B58718}"/>
    <dgm:cxn modelId="{BFB86D18-8D82-4C0E-BBC5-D83519005CC4}" srcId="{4ED599FA-418C-4644-B788-166CA3A92A16}" destId="{DA50D7FE-32D5-4B23-966F-1BFFDF8233A7}" srcOrd="0" destOrd="0" parTransId="{8F565AC3-71CF-4617-B0F1-1CD6ABE579B7}" sibTransId="{CCFF1B58-53C1-490C-AC7F-4BEFC4D7318F}"/>
    <dgm:cxn modelId="{6AC52AC4-1BC4-43B9-B44E-1F8598D1BBC8}" srcId="{4ED599FA-418C-4644-B788-166CA3A92A16}" destId="{AE446918-7562-499A-AD16-C25AFE2CF3EE}" srcOrd="2" destOrd="0" parTransId="{1BCF9B29-A1BC-468A-B837-224E40C8C16C}" sibTransId="{D400D1F7-842D-4B8B-9D49-F8FA5FBE428A}"/>
    <dgm:cxn modelId="{06C77C9C-D965-46F1-BEED-FB800ED49BD9}" type="presOf" srcId="{E5DBC72D-B13A-4EAE-B073-BCA6309CB5BC}" destId="{76F60DFF-1F33-4C03-973F-EE3A5528C146}" srcOrd="0" destOrd="0" presId="urn:microsoft.com/office/officeart/2008/layout/CircularPictureCallout"/>
    <dgm:cxn modelId="{9591E130-D502-4FCC-A8B7-0A5E6433FCF9}" type="presOf" srcId="{CC707A61-A740-4291-A3BE-B1A7212124B2}" destId="{E5FF5005-4DA7-41FE-9373-7C09436563D7}" srcOrd="0" destOrd="0" presId="urn:microsoft.com/office/officeart/2008/layout/CircularPictureCallout"/>
    <dgm:cxn modelId="{5E09229F-3A81-4400-AF17-94A648A51DB6}" type="presOf" srcId="{AE446918-7562-499A-AD16-C25AFE2CF3EE}" destId="{51AAEC01-2E76-421B-BB74-FA48B0F855B3}" srcOrd="0" destOrd="0" presId="urn:microsoft.com/office/officeart/2008/layout/CircularPictureCallout"/>
    <dgm:cxn modelId="{79EA9E1A-CC22-443C-846E-72DF28701DAB}" type="presOf" srcId="{00B4CAB7-91D2-4069-92AB-5D20F4B58718}" destId="{169986D1-BC82-413E-9EE7-B2EED38E56DE}" srcOrd="0" destOrd="0" presId="urn:microsoft.com/office/officeart/2008/layout/CircularPictureCallout"/>
    <dgm:cxn modelId="{10DBE3CD-6D35-4E53-9C9F-982C98FBAC53}" type="presOf" srcId="{CCFF1B58-53C1-490C-AC7F-4BEFC4D7318F}" destId="{7DF29538-0E94-4B25-973A-7B39AA4AAF12}" srcOrd="0" destOrd="0" presId="urn:microsoft.com/office/officeart/2008/layout/CircularPictureCallout"/>
    <dgm:cxn modelId="{A77B4F55-AAB9-4571-9721-BDD086A51315}" type="presOf" srcId="{D400D1F7-842D-4B8B-9D49-F8FA5FBE428A}" destId="{D56E2FE0-0EC7-49C1-B1B9-0C02B8C57330}" srcOrd="0" destOrd="0" presId="urn:microsoft.com/office/officeart/2008/layout/CircularPictureCallout"/>
    <dgm:cxn modelId="{13B4D9C5-2AC6-43FC-9DAA-8362F8C0A858}" srcId="{4ED599FA-418C-4644-B788-166CA3A92A16}" destId="{E5DBC72D-B13A-4EAE-B073-BCA6309CB5BC}" srcOrd="3" destOrd="0" parTransId="{557BC471-5D1C-40EA-A7FE-71B497DBBD68}" sibTransId="{CCFB6445-48E8-4BA4-92CF-7478CF5EB821}"/>
    <dgm:cxn modelId="{5CB82CA2-0097-4823-A8F7-DFFCE8A0C804}" type="presOf" srcId="{DA50D7FE-32D5-4B23-966F-1BFFDF8233A7}" destId="{E0E5FF17-AC2C-40E7-8086-AA01E886AC0D}" srcOrd="0" destOrd="0" presId="urn:microsoft.com/office/officeart/2008/layout/CircularPictureCallout"/>
    <dgm:cxn modelId="{090BBB5E-97EE-46A9-888E-C7095D2599E8}" type="presOf" srcId="{CCFB6445-48E8-4BA4-92CF-7478CF5EB821}" destId="{8F09AC5C-BC3B-4F29-A6B1-E5A2699F8693}" srcOrd="0" destOrd="0" presId="urn:microsoft.com/office/officeart/2008/layout/CircularPictureCallout"/>
    <dgm:cxn modelId="{E55D8D44-FBD0-4233-B1DD-3004E41D3FC2}" type="presParOf" srcId="{4B60A54F-91EF-4746-8128-D3A05856CF00}" destId="{ECB64774-3639-4F22-B38E-1AC0A085E696}" srcOrd="0" destOrd="0" presId="urn:microsoft.com/office/officeart/2008/layout/CircularPictureCallout"/>
    <dgm:cxn modelId="{EF1E9297-0131-49F8-8FBF-B4205324AB5A}" type="presParOf" srcId="{ECB64774-3639-4F22-B38E-1AC0A085E696}" destId="{39A7522E-F453-4FA4-979B-96E79819A20C}" srcOrd="0" destOrd="0" presId="urn:microsoft.com/office/officeart/2008/layout/CircularPictureCallout"/>
    <dgm:cxn modelId="{A6ECE5EC-1DFE-4D62-B43A-55B7C43732D6}" type="presParOf" srcId="{39A7522E-F453-4FA4-979B-96E79819A20C}" destId="{7DF29538-0E94-4B25-973A-7B39AA4AAF12}" srcOrd="0" destOrd="0" presId="urn:microsoft.com/office/officeart/2008/layout/CircularPictureCallout"/>
    <dgm:cxn modelId="{EA008E2E-2ED8-4512-B81A-C723A17E1021}" type="presParOf" srcId="{ECB64774-3639-4F22-B38E-1AC0A085E696}" destId="{E0E5FF17-AC2C-40E7-8086-AA01E886AC0D}" srcOrd="1" destOrd="0" presId="urn:microsoft.com/office/officeart/2008/layout/CircularPictureCallout"/>
    <dgm:cxn modelId="{FCA21ADF-DFDE-4875-AB98-3472E16D8C76}" type="presParOf" srcId="{ECB64774-3639-4F22-B38E-1AC0A085E696}" destId="{5C3534F0-5B2F-4D0D-B392-D7AC6D1AE748}" srcOrd="2" destOrd="0" presId="urn:microsoft.com/office/officeart/2008/layout/CircularPictureCallout"/>
    <dgm:cxn modelId="{5487A5BC-1E88-48C1-92D0-3CB38149DF52}" type="presParOf" srcId="{5C3534F0-5B2F-4D0D-B392-D7AC6D1AE748}" destId="{169986D1-BC82-413E-9EE7-B2EED38E56DE}" srcOrd="0" destOrd="0" presId="urn:microsoft.com/office/officeart/2008/layout/CircularPictureCallout"/>
    <dgm:cxn modelId="{274505F5-22D1-4799-AD4C-2D05DF7D878A}" type="presParOf" srcId="{ECB64774-3639-4F22-B38E-1AC0A085E696}" destId="{7FC18454-F43D-4F29-90E1-EF65EBE9E5A9}" srcOrd="3" destOrd="0" presId="urn:microsoft.com/office/officeart/2008/layout/CircularPictureCallout"/>
    <dgm:cxn modelId="{D1D30F4E-9788-4504-B958-332ED1AA892A}" type="presParOf" srcId="{ECB64774-3639-4F22-B38E-1AC0A085E696}" destId="{D69C16C8-D1F1-47CB-A0A1-401D1E6F3F96}" srcOrd="4" destOrd="0" presId="urn:microsoft.com/office/officeart/2008/layout/CircularPictureCallout"/>
    <dgm:cxn modelId="{D1E38984-BBD9-4ABD-80B3-56133CA4E443}" type="presParOf" srcId="{D69C16C8-D1F1-47CB-A0A1-401D1E6F3F96}" destId="{E5FF5005-4DA7-41FE-9373-7C09436563D7}" srcOrd="0" destOrd="0" presId="urn:microsoft.com/office/officeart/2008/layout/CircularPictureCallout"/>
    <dgm:cxn modelId="{63952CA4-3A55-40FF-91D8-92BE8D39396E}" type="presParOf" srcId="{ECB64774-3639-4F22-B38E-1AC0A085E696}" destId="{F501CA9A-CDDD-44E3-B0ED-5835A137AC09}" srcOrd="5" destOrd="0" presId="urn:microsoft.com/office/officeart/2008/layout/CircularPictureCallout"/>
    <dgm:cxn modelId="{0AD10258-C1C6-4E3E-8D3D-A48A8BF94805}" type="presParOf" srcId="{F501CA9A-CDDD-44E3-B0ED-5835A137AC09}" destId="{D56E2FE0-0EC7-49C1-B1B9-0C02B8C57330}" srcOrd="0" destOrd="0" presId="urn:microsoft.com/office/officeart/2008/layout/CircularPictureCallout"/>
    <dgm:cxn modelId="{27E03BA7-A942-4011-AD83-2A5D466D3182}" type="presParOf" srcId="{ECB64774-3639-4F22-B38E-1AC0A085E696}" destId="{2BF32469-DB2B-47A2-8014-1E822371E0A7}" srcOrd="6" destOrd="0" presId="urn:microsoft.com/office/officeart/2008/layout/CircularPictureCallout"/>
    <dgm:cxn modelId="{A632DD76-EB66-47DD-8767-384470C10CD9}" type="presParOf" srcId="{ECB64774-3639-4F22-B38E-1AC0A085E696}" destId="{73C806E1-A212-4074-82D2-2E6C906C0115}" srcOrd="7" destOrd="0" presId="urn:microsoft.com/office/officeart/2008/layout/CircularPictureCallout"/>
    <dgm:cxn modelId="{8438F4E4-A77E-4CE9-8428-A82348D258D8}" type="presParOf" srcId="{73C806E1-A212-4074-82D2-2E6C906C0115}" destId="{51AAEC01-2E76-421B-BB74-FA48B0F855B3}" srcOrd="0" destOrd="0" presId="urn:microsoft.com/office/officeart/2008/layout/CircularPictureCallout"/>
    <dgm:cxn modelId="{69A9DE74-7B45-42CC-B43F-871DBC18278B}" type="presParOf" srcId="{ECB64774-3639-4F22-B38E-1AC0A085E696}" destId="{148C0C97-6866-4265-9388-09BFD4268B3F}" srcOrd="8" destOrd="0" presId="urn:microsoft.com/office/officeart/2008/layout/CircularPictureCallout"/>
    <dgm:cxn modelId="{4CC3CFA4-B98D-4CCF-8D9B-F4365E81C337}" type="presParOf" srcId="{148C0C97-6866-4265-9388-09BFD4268B3F}" destId="{8F09AC5C-BC3B-4F29-A6B1-E5A2699F8693}" srcOrd="0" destOrd="0" presId="urn:microsoft.com/office/officeart/2008/layout/CircularPictureCallout"/>
    <dgm:cxn modelId="{4DB0285C-4830-455F-BA83-049AACB22C51}" type="presParOf" srcId="{ECB64774-3639-4F22-B38E-1AC0A085E696}" destId="{C1DFC3AA-5A8E-4E14-90AB-A680CC1C99D9}" srcOrd="9" destOrd="0" presId="urn:microsoft.com/office/officeart/2008/layout/CircularPictureCallout"/>
    <dgm:cxn modelId="{E3B7EC0C-8A2C-428E-9A04-627B3CD4ABD6}" type="presParOf" srcId="{ECB64774-3639-4F22-B38E-1AC0A085E696}" destId="{0529834A-EB65-44EC-8290-00AD6AB9055B}" srcOrd="10" destOrd="0" presId="urn:microsoft.com/office/officeart/2008/layout/CircularPictureCallout"/>
    <dgm:cxn modelId="{45006CA4-D509-4402-A72E-C5FAC37B7788}" type="presParOf" srcId="{0529834A-EB65-44EC-8290-00AD6AB9055B}" destId="{76F60DFF-1F33-4C03-973F-EE3A5528C14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8BF01-3313-4573-BF78-C379FA9E6AA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B4B3D1-ECA5-4197-AE6C-EF8243050C96}">
      <dgm:prSet phldrT="[Text]"/>
      <dgm:spPr/>
      <dgm:t>
        <a:bodyPr/>
        <a:lstStyle/>
        <a:p>
          <a:r>
            <a:rPr lang="ro-RO" dirty="0" smtClean="0">
              <a:latin typeface="Lucida Calligraphy" panose="03010101010101010101" pitchFamily="66" charset="0"/>
            </a:rPr>
            <a:t>PIETA</a:t>
          </a:r>
          <a:endParaRPr lang="en-US" dirty="0">
            <a:latin typeface="Lucida Calligraphy" panose="03010101010101010101" pitchFamily="66" charset="0"/>
          </a:endParaRPr>
        </a:p>
      </dgm:t>
    </dgm:pt>
    <dgm:pt modelId="{526E5CB9-640C-43DA-ABD0-FFD5EFDF5CBB}" type="parTrans" cxnId="{5E98A18D-31E0-4D49-AF77-DF1480585F04}">
      <dgm:prSet/>
      <dgm:spPr/>
      <dgm:t>
        <a:bodyPr/>
        <a:lstStyle/>
        <a:p>
          <a:endParaRPr lang="en-US"/>
        </a:p>
      </dgm:t>
    </dgm:pt>
    <dgm:pt modelId="{F73104C1-7C13-4719-84D2-EE75F2CE79C9}" type="sibTrans" cxnId="{5E98A18D-31E0-4D49-AF77-DF1480585F04}">
      <dgm:prSet/>
      <dgm:spPr/>
      <dgm:t>
        <a:bodyPr/>
        <a:lstStyle/>
        <a:p>
          <a:endParaRPr lang="en-US"/>
        </a:p>
      </dgm:t>
    </dgm:pt>
    <dgm:pt modelId="{DE0432B9-AFC0-42DE-BA4E-5D097BD1AA2B}">
      <dgm:prSet phldrT="[Text]"/>
      <dgm:spPr/>
      <dgm:t>
        <a:bodyPr/>
        <a:lstStyle/>
        <a:p>
          <a:r>
            <a:rPr lang="ro-RO" dirty="0" smtClean="0">
              <a:latin typeface="Lucida Calligraphy" panose="03010101010101010101" pitchFamily="66" charset="0"/>
            </a:rPr>
            <a:t>MOISE</a:t>
          </a:r>
          <a:endParaRPr lang="en-US" dirty="0">
            <a:latin typeface="Lucida Calligraphy" panose="03010101010101010101" pitchFamily="66" charset="0"/>
          </a:endParaRPr>
        </a:p>
      </dgm:t>
    </dgm:pt>
    <dgm:pt modelId="{4A41FAB0-559B-462F-AA09-AE5BC886DB56}" type="parTrans" cxnId="{C40F20F0-7EEA-4B8F-8984-A8CDB96881B2}">
      <dgm:prSet/>
      <dgm:spPr/>
      <dgm:t>
        <a:bodyPr/>
        <a:lstStyle/>
        <a:p>
          <a:endParaRPr lang="en-US"/>
        </a:p>
      </dgm:t>
    </dgm:pt>
    <dgm:pt modelId="{FDE2F972-869B-4573-A889-781EE8F6C338}" type="sibTrans" cxnId="{C40F20F0-7EEA-4B8F-8984-A8CDB96881B2}">
      <dgm:prSet/>
      <dgm:spPr/>
      <dgm:t>
        <a:bodyPr/>
        <a:lstStyle/>
        <a:p>
          <a:endParaRPr lang="en-US"/>
        </a:p>
      </dgm:t>
    </dgm:pt>
    <dgm:pt modelId="{65317E98-5059-456F-AF0C-D62F4B51B3C9}">
      <dgm:prSet phldrT="[Text]"/>
      <dgm:spPr/>
      <dgm:t>
        <a:bodyPr/>
        <a:lstStyle/>
        <a:p>
          <a:r>
            <a:rPr lang="ro-RO" dirty="0" smtClean="0">
              <a:latin typeface="Lucida Calligraphy" panose="03010101010101010101" pitchFamily="66" charset="0"/>
            </a:rPr>
            <a:t>CAPELA SIXTINĂ</a:t>
          </a:r>
          <a:endParaRPr lang="en-US" dirty="0">
            <a:latin typeface="Lucida Calligraphy" panose="03010101010101010101" pitchFamily="66" charset="0"/>
          </a:endParaRPr>
        </a:p>
      </dgm:t>
    </dgm:pt>
    <dgm:pt modelId="{E7BE2EC0-5E4A-43CE-A08B-D55C46AB7679}" type="parTrans" cxnId="{A45B3DFA-C203-41BD-8B92-313B9D1D0825}">
      <dgm:prSet/>
      <dgm:spPr/>
      <dgm:t>
        <a:bodyPr/>
        <a:lstStyle/>
        <a:p>
          <a:endParaRPr lang="en-US"/>
        </a:p>
      </dgm:t>
    </dgm:pt>
    <dgm:pt modelId="{A0691506-62AE-441D-83AD-1179F20830FA}" type="sibTrans" cxnId="{A45B3DFA-C203-41BD-8B92-313B9D1D0825}">
      <dgm:prSet/>
      <dgm:spPr/>
      <dgm:t>
        <a:bodyPr/>
        <a:lstStyle/>
        <a:p>
          <a:endParaRPr lang="en-US"/>
        </a:p>
      </dgm:t>
    </dgm:pt>
    <dgm:pt modelId="{A9F16DD2-3C3D-4921-8E87-EDD39F551F16}" type="pres">
      <dgm:prSet presAssocID="{15E8BF01-3313-4573-BF78-C379FA9E6AA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F73DB-C810-4B36-8CE0-DB35C5C6F28F}" type="pres">
      <dgm:prSet presAssocID="{4FB4B3D1-ECA5-4197-AE6C-EF8243050C96}" presName="compNode" presStyleCnt="0"/>
      <dgm:spPr/>
    </dgm:pt>
    <dgm:pt modelId="{D7FA9A5E-5B50-48C2-ADA1-1297D3CC674E}" type="pres">
      <dgm:prSet presAssocID="{4FB4B3D1-ECA5-4197-AE6C-EF8243050C96}" presName="childRect" presStyleLbl="bgAcc1" presStyleIdx="0" presStyleCnt="3">
        <dgm:presLayoutVars>
          <dgm:bulletEnabled val="1"/>
        </dgm:presLayoutVars>
      </dgm:prSet>
      <dgm:spPr/>
    </dgm:pt>
    <dgm:pt modelId="{D26FF885-AC72-4132-A649-7059A9EB9D8A}" type="pres">
      <dgm:prSet presAssocID="{4FB4B3D1-ECA5-4197-AE6C-EF8243050C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2D362-4958-4462-A95A-8D70306F86E3}" type="pres">
      <dgm:prSet presAssocID="{4FB4B3D1-ECA5-4197-AE6C-EF8243050C96}" presName="parentRect" presStyleLbl="alignNode1" presStyleIdx="0" presStyleCnt="3" custScaleX="110754" custScaleY="107383"/>
      <dgm:spPr/>
      <dgm:t>
        <a:bodyPr/>
        <a:lstStyle/>
        <a:p>
          <a:endParaRPr lang="en-US"/>
        </a:p>
      </dgm:t>
    </dgm:pt>
    <dgm:pt modelId="{7FD1CD4B-B433-42C7-A9BD-C7CE0731B0B5}" type="pres">
      <dgm:prSet presAssocID="{4FB4B3D1-ECA5-4197-AE6C-EF8243050C96}" presName="adorn" presStyleLbl="fgAccFollowNode1" presStyleIdx="0" presStyleCnt="3" custScaleX="285838" custScaleY="260711" custLinFactX="-24459" custLinFactY="-100000" custLinFactNeighborX="-100000" custLinFactNeighborY="-1017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2FED4E3-5C73-47AE-84FA-C42AFE3724F2}" type="pres">
      <dgm:prSet presAssocID="{F73104C1-7C13-4719-84D2-EE75F2CE79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7E3F3B-E76A-4A7F-9379-924F444D039C}" type="pres">
      <dgm:prSet presAssocID="{DE0432B9-AFC0-42DE-BA4E-5D097BD1AA2B}" presName="compNode" presStyleCnt="0"/>
      <dgm:spPr/>
    </dgm:pt>
    <dgm:pt modelId="{475C96FC-D54F-43A5-BB82-2EC381C74C70}" type="pres">
      <dgm:prSet presAssocID="{DE0432B9-AFC0-42DE-BA4E-5D097BD1AA2B}" presName="childRect" presStyleLbl="bgAcc1" presStyleIdx="1" presStyleCnt="3" custLinFactNeighborX="6122" custLinFactNeighborY="-11185">
        <dgm:presLayoutVars>
          <dgm:bulletEnabled val="1"/>
        </dgm:presLayoutVars>
      </dgm:prSet>
      <dgm:spPr/>
    </dgm:pt>
    <dgm:pt modelId="{22F01AA3-9BCA-48F6-BD70-23AE517AA650}" type="pres">
      <dgm:prSet presAssocID="{DE0432B9-AFC0-42DE-BA4E-5D097BD1AA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43B11-71B0-4602-9273-E89976449821}" type="pres">
      <dgm:prSet presAssocID="{DE0432B9-AFC0-42DE-BA4E-5D097BD1AA2B}" presName="parentRect" presStyleLbl="alignNode1" presStyleIdx="1" presStyleCnt="3" custLinFactNeighborX="7674"/>
      <dgm:spPr/>
      <dgm:t>
        <a:bodyPr/>
        <a:lstStyle/>
        <a:p>
          <a:endParaRPr lang="en-US"/>
        </a:p>
      </dgm:t>
    </dgm:pt>
    <dgm:pt modelId="{46EF163F-0D55-4726-89AD-CFB3A593CCDF}" type="pres">
      <dgm:prSet presAssocID="{DE0432B9-AFC0-42DE-BA4E-5D097BD1AA2B}" presName="adorn" presStyleLbl="fgAccFollowNode1" presStyleIdx="1" presStyleCnt="3" custFlipVert="1" custScaleX="296491" custScaleY="224601" custLinFactX="-57443" custLinFactY="-100000" custLinFactNeighborX="-100000" custLinFactNeighborY="-10474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C6F7C4-B717-4FC4-8DB8-29C9EB384A24}" type="pres">
      <dgm:prSet presAssocID="{FDE2F972-869B-4573-A889-781EE8F6C3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D319EFC-5E87-4CFC-82FE-412FA18F4EB4}" type="pres">
      <dgm:prSet presAssocID="{65317E98-5059-456F-AF0C-D62F4B51B3C9}" presName="compNode" presStyleCnt="0"/>
      <dgm:spPr/>
    </dgm:pt>
    <dgm:pt modelId="{E3F23FC6-B875-4D6E-928C-62DF5918F901}" type="pres">
      <dgm:prSet presAssocID="{65317E98-5059-456F-AF0C-D62F4B51B3C9}" presName="childRect" presStyleLbl="bgAcc1" presStyleIdx="2" presStyleCnt="3">
        <dgm:presLayoutVars>
          <dgm:bulletEnabled val="1"/>
        </dgm:presLayoutVars>
      </dgm:prSet>
      <dgm:spPr/>
    </dgm:pt>
    <dgm:pt modelId="{0B5C96C9-2905-4B5B-A0D5-AEB7CBDFFAB6}" type="pres">
      <dgm:prSet presAssocID="{65317E98-5059-456F-AF0C-D62F4B51B3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2B9B2-F740-4801-9A07-405DA16FCEE0}" type="pres">
      <dgm:prSet presAssocID="{65317E98-5059-456F-AF0C-D62F4B51B3C9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46488549-5BCF-4175-B440-BA297E0F2C7B}" type="pres">
      <dgm:prSet presAssocID="{65317E98-5059-456F-AF0C-D62F4B51B3C9}" presName="adorn" presStyleLbl="fgAccFollowNode1" presStyleIdx="2" presStyleCnt="3" custScaleX="363982" custScaleY="238853" custLinFactX="-24892" custLinFactY="-79640" custLinFactNeighborX="-10000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40F20F0-7EEA-4B8F-8984-A8CDB96881B2}" srcId="{15E8BF01-3313-4573-BF78-C379FA9E6AA9}" destId="{DE0432B9-AFC0-42DE-BA4E-5D097BD1AA2B}" srcOrd="1" destOrd="0" parTransId="{4A41FAB0-559B-462F-AA09-AE5BC886DB56}" sibTransId="{FDE2F972-869B-4573-A889-781EE8F6C338}"/>
    <dgm:cxn modelId="{8559EB16-ED58-4CF3-93FC-3CB76D7204AD}" type="presOf" srcId="{F73104C1-7C13-4719-84D2-EE75F2CE79C9}" destId="{62FED4E3-5C73-47AE-84FA-C42AFE3724F2}" srcOrd="0" destOrd="0" presId="urn:microsoft.com/office/officeart/2005/8/layout/bList2"/>
    <dgm:cxn modelId="{A8B6D7ED-E29D-488D-B28C-3EE684D78424}" type="presOf" srcId="{4FB4B3D1-ECA5-4197-AE6C-EF8243050C96}" destId="{2D72D362-4958-4462-A95A-8D70306F86E3}" srcOrd="1" destOrd="0" presId="urn:microsoft.com/office/officeart/2005/8/layout/bList2"/>
    <dgm:cxn modelId="{343471B9-8688-4438-863A-07C5A949747F}" type="presOf" srcId="{DE0432B9-AFC0-42DE-BA4E-5D097BD1AA2B}" destId="{22F01AA3-9BCA-48F6-BD70-23AE517AA650}" srcOrd="0" destOrd="0" presId="urn:microsoft.com/office/officeart/2005/8/layout/bList2"/>
    <dgm:cxn modelId="{EC0947F2-48BF-4ACD-9EAB-9608F1F03DC7}" type="presOf" srcId="{4FB4B3D1-ECA5-4197-AE6C-EF8243050C96}" destId="{D26FF885-AC72-4132-A649-7059A9EB9D8A}" srcOrd="0" destOrd="0" presId="urn:microsoft.com/office/officeart/2005/8/layout/bList2"/>
    <dgm:cxn modelId="{5E98A18D-31E0-4D49-AF77-DF1480585F04}" srcId="{15E8BF01-3313-4573-BF78-C379FA9E6AA9}" destId="{4FB4B3D1-ECA5-4197-AE6C-EF8243050C96}" srcOrd="0" destOrd="0" parTransId="{526E5CB9-640C-43DA-ABD0-FFD5EFDF5CBB}" sibTransId="{F73104C1-7C13-4719-84D2-EE75F2CE79C9}"/>
    <dgm:cxn modelId="{A51594E1-5D3B-4118-AE7A-AC459304A9C9}" type="presOf" srcId="{65317E98-5059-456F-AF0C-D62F4B51B3C9}" destId="{9D62B9B2-F740-4801-9A07-405DA16FCEE0}" srcOrd="1" destOrd="0" presId="urn:microsoft.com/office/officeart/2005/8/layout/bList2"/>
    <dgm:cxn modelId="{2A1B81D5-5130-4F9A-97D9-5B3DA355120A}" type="presOf" srcId="{15E8BF01-3313-4573-BF78-C379FA9E6AA9}" destId="{A9F16DD2-3C3D-4921-8E87-EDD39F551F16}" srcOrd="0" destOrd="0" presId="urn:microsoft.com/office/officeart/2005/8/layout/bList2"/>
    <dgm:cxn modelId="{F39AD26B-9290-4666-87AF-A21D59EAC8E4}" type="presOf" srcId="{FDE2F972-869B-4573-A889-781EE8F6C338}" destId="{2AC6F7C4-B717-4FC4-8DB8-29C9EB384A24}" srcOrd="0" destOrd="0" presId="urn:microsoft.com/office/officeart/2005/8/layout/bList2"/>
    <dgm:cxn modelId="{A45B3DFA-C203-41BD-8B92-313B9D1D0825}" srcId="{15E8BF01-3313-4573-BF78-C379FA9E6AA9}" destId="{65317E98-5059-456F-AF0C-D62F4B51B3C9}" srcOrd="2" destOrd="0" parTransId="{E7BE2EC0-5E4A-43CE-A08B-D55C46AB7679}" sibTransId="{A0691506-62AE-441D-83AD-1179F20830FA}"/>
    <dgm:cxn modelId="{5674AE8C-EBDA-4D3E-AB7B-0F1F6C5A28CF}" type="presOf" srcId="{65317E98-5059-456F-AF0C-D62F4B51B3C9}" destId="{0B5C96C9-2905-4B5B-A0D5-AEB7CBDFFAB6}" srcOrd="0" destOrd="0" presId="urn:microsoft.com/office/officeart/2005/8/layout/bList2"/>
    <dgm:cxn modelId="{4F8B610A-030E-4643-BEF6-76ACF82E08F5}" type="presOf" srcId="{DE0432B9-AFC0-42DE-BA4E-5D097BD1AA2B}" destId="{D8343B11-71B0-4602-9273-E89976449821}" srcOrd="1" destOrd="0" presId="urn:microsoft.com/office/officeart/2005/8/layout/bList2"/>
    <dgm:cxn modelId="{BFC307D3-C44D-4A3E-805E-6D928BE5A8DA}" type="presParOf" srcId="{A9F16DD2-3C3D-4921-8E87-EDD39F551F16}" destId="{701F73DB-C810-4B36-8CE0-DB35C5C6F28F}" srcOrd="0" destOrd="0" presId="urn:microsoft.com/office/officeart/2005/8/layout/bList2"/>
    <dgm:cxn modelId="{7A3EB255-923A-4F4C-AF74-38330D009073}" type="presParOf" srcId="{701F73DB-C810-4B36-8CE0-DB35C5C6F28F}" destId="{D7FA9A5E-5B50-48C2-ADA1-1297D3CC674E}" srcOrd="0" destOrd="0" presId="urn:microsoft.com/office/officeart/2005/8/layout/bList2"/>
    <dgm:cxn modelId="{62959F58-7B17-42CB-B7DA-82B2B870CB0D}" type="presParOf" srcId="{701F73DB-C810-4B36-8CE0-DB35C5C6F28F}" destId="{D26FF885-AC72-4132-A649-7059A9EB9D8A}" srcOrd="1" destOrd="0" presId="urn:microsoft.com/office/officeart/2005/8/layout/bList2"/>
    <dgm:cxn modelId="{33FCFA15-9CCD-4411-B4CA-F5566D8F4DED}" type="presParOf" srcId="{701F73DB-C810-4B36-8CE0-DB35C5C6F28F}" destId="{2D72D362-4958-4462-A95A-8D70306F86E3}" srcOrd="2" destOrd="0" presId="urn:microsoft.com/office/officeart/2005/8/layout/bList2"/>
    <dgm:cxn modelId="{F488A97E-BDFE-4C58-B517-6BD997BAE6DC}" type="presParOf" srcId="{701F73DB-C810-4B36-8CE0-DB35C5C6F28F}" destId="{7FD1CD4B-B433-42C7-A9BD-C7CE0731B0B5}" srcOrd="3" destOrd="0" presId="urn:microsoft.com/office/officeart/2005/8/layout/bList2"/>
    <dgm:cxn modelId="{38B48718-ABCC-41AC-A2B8-23DDAA4AAD81}" type="presParOf" srcId="{A9F16DD2-3C3D-4921-8E87-EDD39F551F16}" destId="{62FED4E3-5C73-47AE-84FA-C42AFE3724F2}" srcOrd="1" destOrd="0" presId="urn:microsoft.com/office/officeart/2005/8/layout/bList2"/>
    <dgm:cxn modelId="{CBF152EE-3339-4AE5-99B9-DFDD08885143}" type="presParOf" srcId="{A9F16DD2-3C3D-4921-8E87-EDD39F551F16}" destId="{C17E3F3B-E76A-4A7F-9379-924F444D039C}" srcOrd="2" destOrd="0" presId="urn:microsoft.com/office/officeart/2005/8/layout/bList2"/>
    <dgm:cxn modelId="{CD4B2670-049D-4812-918E-B9BAB290142E}" type="presParOf" srcId="{C17E3F3B-E76A-4A7F-9379-924F444D039C}" destId="{475C96FC-D54F-43A5-BB82-2EC381C74C70}" srcOrd="0" destOrd="0" presId="urn:microsoft.com/office/officeart/2005/8/layout/bList2"/>
    <dgm:cxn modelId="{1941A2CF-1F85-49F4-B49A-D13C4B42CB45}" type="presParOf" srcId="{C17E3F3B-E76A-4A7F-9379-924F444D039C}" destId="{22F01AA3-9BCA-48F6-BD70-23AE517AA650}" srcOrd="1" destOrd="0" presId="urn:microsoft.com/office/officeart/2005/8/layout/bList2"/>
    <dgm:cxn modelId="{A949BBFA-E065-4E19-8806-C4C5CDEE0F22}" type="presParOf" srcId="{C17E3F3B-E76A-4A7F-9379-924F444D039C}" destId="{D8343B11-71B0-4602-9273-E89976449821}" srcOrd="2" destOrd="0" presId="urn:microsoft.com/office/officeart/2005/8/layout/bList2"/>
    <dgm:cxn modelId="{7BFB5AC4-7A7F-47BC-9AA8-D2A87A4308EC}" type="presParOf" srcId="{C17E3F3B-E76A-4A7F-9379-924F444D039C}" destId="{46EF163F-0D55-4726-89AD-CFB3A593CCDF}" srcOrd="3" destOrd="0" presId="urn:microsoft.com/office/officeart/2005/8/layout/bList2"/>
    <dgm:cxn modelId="{F8CED5D7-217F-4A66-94D8-43DAF9816D04}" type="presParOf" srcId="{A9F16DD2-3C3D-4921-8E87-EDD39F551F16}" destId="{2AC6F7C4-B717-4FC4-8DB8-29C9EB384A24}" srcOrd="3" destOrd="0" presId="urn:microsoft.com/office/officeart/2005/8/layout/bList2"/>
    <dgm:cxn modelId="{E524753E-C754-43B6-A863-9E8964A4EDE2}" type="presParOf" srcId="{A9F16DD2-3C3D-4921-8E87-EDD39F551F16}" destId="{BD319EFC-5E87-4CFC-82FE-412FA18F4EB4}" srcOrd="4" destOrd="0" presId="urn:microsoft.com/office/officeart/2005/8/layout/bList2"/>
    <dgm:cxn modelId="{408FDE76-D541-450C-9593-9F40E6672E2A}" type="presParOf" srcId="{BD319EFC-5E87-4CFC-82FE-412FA18F4EB4}" destId="{E3F23FC6-B875-4D6E-928C-62DF5918F901}" srcOrd="0" destOrd="0" presId="urn:microsoft.com/office/officeart/2005/8/layout/bList2"/>
    <dgm:cxn modelId="{0553ED79-9AE6-4621-8E25-D11EF5538224}" type="presParOf" srcId="{BD319EFC-5E87-4CFC-82FE-412FA18F4EB4}" destId="{0B5C96C9-2905-4B5B-A0D5-AEB7CBDFFAB6}" srcOrd="1" destOrd="0" presId="urn:microsoft.com/office/officeart/2005/8/layout/bList2"/>
    <dgm:cxn modelId="{96DFB2A9-986B-4832-8B78-EDF3FCBA0DD4}" type="presParOf" srcId="{BD319EFC-5E87-4CFC-82FE-412FA18F4EB4}" destId="{9D62B9B2-F740-4801-9A07-405DA16FCEE0}" srcOrd="2" destOrd="0" presId="urn:microsoft.com/office/officeart/2005/8/layout/bList2"/>
    <dgm:cxn modelId="{B510E379-D58E-41A0-88F6-68A85ECDB245}" type="presParOf" srcId="{BD319EFC-5E87-4CFC-82FE-412FA18F4EB4}" destId="{46488549-5BCF-4175-B440-BA297E0F2C7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7CABDB-DFF8-44B8-B0BD-AE9E039B9F84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AE717-91B2-4346-87C5-AE7F3D9E0D1F}">
      <dgm:prSet phldrT="[Text]"/>
      <dgm:spPr/>
      <dgm:t>
        <a:bodyPr/>
        <a:lstStyle/>
        <a:p>
          <a:endParaRPr lang="ro-RO" dirty="0" smtClean="0">
            <a:latin typeface="Arial Black" panose="020B0A04020102020204" pitchFamily="34" charset="0"/>
          </a:endParaRPr>
        </a:p>
        <a:p>
          <a:r>
            <a:rPr lang="ro-RO" dirty="0" smtClean="0">
              <a:latin typeface="Arial Black" panose="020B0A04020102020204" pitchFamily="34" charset="0"/>
            </a:rPr>
            <a:t>TUR VIRTUAL: </a:t>
          </a:r>
          <a:r>
            <a:rPr lang="ro-RO" dirty="0" smtClean="0">
              <a:latin typeface="Arial Black" panose="020B0A04020102020204" pitchFamily="34" charset="0"/>
              <a:hlinkClick xmlns:r="http://schemas.openxmlformats.org/officeDocument/2006/relationships" r:id="rId1"/>
            </a:rPr>
            <a:t>https://youtu.be/HIc3-XP6IeU</a:t>
          </a:r>
          <a:endParaRPr lang="en-US" dirty="0">
            <a:latin typeface="Arial Black" panose="020B0A04020102020204" pitchFamily="34" charset="0"/>
          </a:endParaRPr>
        </a:p>
      </dgm:t>
    </dgm:pt>
    <dgm:pt modelId="{2518BC88-CAC3-48D9-BD50-3C9B10E36A40}" type="parTrans" cxnId="{1ACC35F2-98AA-42B5-95D3-1AE2BA463D13}">
      <dgm:prSet/>
      <dgm:spPr/>
      <dgm:t>
        <a:bodyPr/>
        <a:lstStyle/>
        <a:p>
          <a:endParaRPr lang="en-US"/>
        </a:p>
      </dgm:t>
    </dgm:pt>
    <dgm:pt modelId="{A884BF25-B9CA-4F42-8F6B-28E3C7B3CDBF}" type="sibTrans" cxnId="{1ACC35F2-98AA-42B5-95D3-1AE2BA463D13}">
      <dgm:prSet/>
      <dgm:spPr/>
      <dgm:t>
        <a:bodyPr/>
        <a:lstStyle/>
        <a:p>
          <a:endParaRPr lang="en-US"/>
        </a:p>
      </dgm:t>
    </dgm:pt>
    <dgm:pt modelId="{CE33E28B-938B-4324-AB94-56563C93242C}">
      <dgm:prSet phldrT="[Text]"/>
      <dgm:spPr/>
      <dgm:t>
        <a:bodyPr/>
        <a:lstStyle/>
        <a:p>
          <a:r>
            <a:rPr lang="ro-RO" dirty="0" smtClean="0">
              <a:latin typeface="Arial Black" panose="020B0A04020102020204" pitchFamily="34" charset="0"/>
            </a:rPr>
            <a:t>BISERICA SFANTUL PETRU DIN VATICAN</a:t>
          </a:r>
          <a:endParaRPr lang="en-US" dirty="0">
            <a:latin typeface="Arial Black" panose="020B0A04020102020204" pitchFamily="34" charset="0"/>
          </a:endParaRPr>
        </a:p>
      </dgm:t>
    </dgm:pt>
    <dgm:pt modelId="{23BA865F-810C-48B5-ABB6-F4C35737C6FB}" type="parTrans" cxnId="{6661F3A2-D53A-4A90-9CCB-7E2A860AC3F7}">
      <dgm:prSet/>
      <dgm:spPr/>
      <dgm:t>
        <a:bodyPr/>
        <a:lstStyle/>
        <a:p>
          <a:endParaRPr lang="en-US"/>
        </a:p>
      </dgm:t>
    </dgm:pt>
    <dgm:pt modelId="{1756AF9B-E402-4160-A080-53B5C794DD74}" type="sibTrans" cxnId="{6661F3A2-D53A-4A90-9CCB-7E2A860AC3F7}">
      <dgm:prSet/>
      <dgm:spPr/>
      <dgm:t>
        <a:bodyPr/>
        <a:lstStyle/>
        <a:p>
          <a:endParaRPr lang="en-US"/>
        </a:p>
      </dgm:t>
    </dgm:pt>
    <dgm:pt modelId="{D45AF775-740E-4193-AD69-102413DD8C76}">
      <dgm:prSet phldrT="[Text]"/>
      <dgm:spPr/>
      <dgm:t>
        <a:bodyPr/>
        <a:lstStyle/>
        <a:p>
          <a:r>
            <a:rPr lang="ro-RO" dirty="0" smtClean="0">
              <a:latin typeface="Arial Black" panose="020B0A04020102020204" pitchFamily="34" charset="0"/>
            </a:rPr>
            <a:t>PALATUL DOGILOR DIN VENEȚIA</a:t>
          </a:r>
          <a:endParaRPr lang="en-US" dirty="0">
            <a:latin typeface="Arial Black" panose="020B0A04020102020204" pitchFamily="34" charset="0"/>
          </a:endParaRPr>
        </a:p>
      </dgm:t>
    </dgm:pt>
    <dgm:pt modelId="{2DE0AB46-B3E6-4518-B54D-9A361987D6B8}" type="parTrans" cxnId="{BE2CAAE5-FF45-4C52-8A9D-F17CF3904AE1}">
      <dgm:prSet/>
      <dgm:spPr/>
      <dgm:t>
        <a:bodyPr/>
        <a:lstStyle/>
        <a:p>
          <a:endParaRPr lang="en-US"/>
        </a:p>
      </dgm:t>
    </dgm:pt>
    <dgm:pt modelId="{9975F162-8A26-419B-BE47-6DDF77CE6CA4}" type="sibTrans" cxnId="{BE2CAAE5-FF45-4C52-8A9D-F17CF3904AE1}">
      <dgm:prSet/>
      <dgm:spPr/>
      <dgm:t>
        <a:bodyPr/>
        <a:lstStyle/>
        <a:p>
          <a:endParaRPr lang="en-US"/>
        </a:p>
      </dgm:t>
    </dgm:pt>
    <dgm:pt modelId="{FCEDCF5A-55E2-4D16-8AFE-4EE7DE69F854}" type="pres">
      <dgm:prSet presAssocID="{387CABDB-DFF8-44B8-B0BD-AE9E039B9F8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EE5966E-7D4E-497B-BAC8-EB11AAD04E7D}" type="pres">
      <dgm:prSet presAssocID="{D60AE717-91B2-4346-87C5-AE7F3D9E0D1F}" presName="composite" presStyleCnt="0"/>
      <dgm:spPr/>
    </dgm:pt>
    <dgm:pt modelId="{5CD8EEED-E02E-4376-86FD-93EAC34E4A9F}" type="pres">
      <dgm:prSet presAssocID="{D60AE717-91B2-4346-87C5-AE7F3D9E0D1F}" presName="rect1" presStyleLbl="bgImgPlace1" presStyleIdx="0" presStyleCnt="3" custFlipVert="0" custScaleX="17475" custScaleY="13654" custLinFactX="-90907" custLinFactNeighborX="-100000" custLinFactNeighborY="92979"/>
      <dgm:spPr/>
      <dgm:t>
        <a:bodyPr/>
        <a:lstStyle/>
        <a:p>
          <a:endParaRPr lang="en-US"/>
        </a:p>
      </dgm:t>
    </dgm:pt>
    <dgm:pt modelId="{00F213C1-CA3D-4AB1-A679-718E762A344F}" type="pres">
      <dgm:prSet presAssocID="{D60AE717-91B2-4346-87C5-AE7F3D9E0D1F}" presName="rect2" presStyleLbl="node1" presStyleIdx="0" presStyleCnt="3" custAng="0" custFlipHor="1" custScaleX="289361" custScaleY="125959" custLinFactY="100000" custLinFactNeighborX="-66255" custLinFactNeighborY="110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BBD8-7F58-4A9B-B233-5298604BE601}" type="pres">
      <dgm:prSet presAssocID="{A884BF25-B9CA-4F42-8F6B-28E3C7B3CDBF}" presName="sibTrans" presStyleCnt="0"/>
      <dgm:spPr/>
    </dgm:pt>
    <dgm:pt modelId="{AE824255-DBEE-4BD1-8FD8-D88F1F22C921}" type="pres">
      <dgm:prSet presAssocID="{CE33E28B-938B-4324-AB94-56563C93242C}" presName="composite" presStyleCnt="0"/>
      <dgm:spPr/>
    </dgm:pt>
    <dgm:pt modelId="{AAD28862-A2C3-49D0-9642-E4C566CE3AEA}" type="pres">
      <dgm:prSet presAssocID="{CE33E28B-938B-4324-AB94-56563C93242C}" presName="rect1" presStyleLbl="bgImgPlace1" presStyleIdx="1" presStyleCnt="3" custLinFactNeighborX="12706" custLinFactNeighborY="-114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51D0E66-26E2-4778-84AA-3F40596EF4A3}" type="pres">
      <dgm:prSet presAssocID="{CE33E28B-938B-4324-AB94-56563C93242C}" presName="rect2" presStyleLbl="node1" presStyleIdx="1" presStyleCnt="3" custLinFactX="99469" custLinFactY="100000" custLinFactNeighborX="100000" custLinFactNeighborY="103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03625-4273-45C8-BBD4-343CCDBD3138}" type="pres">
      <dgm:prSet presAssocID="{1756AF9B-E402-4160-A080-53B5C794DD74}" presName="sibTrans" presStyleCnt="0"/>
      <dgm:spPr/>
    </dgm:pt>
    <dgm:pt modelId="{99E47483-42E4-47CC-AB53-763F1C7A7BB1}" type="pres">
      <dgm:prSet presAssocID="{D45AF775-740E-4193-AD69-102413DD8C76}" presName="composite" presStyleCnt="0"/>
      <dgm:spPr/>
    </dgm:pt>
    <dgm:pt modelId="{78681413-519B-44A9-B853-739149C5F6B4}" type="pres">
      <dgm:prSet presAssocID="{D45AF775-740E-4193-AD69-102413DD8C76}" presName="rect1" presStyleLbl="bgImgPlace1" presStyleIdx="2" presStyleCnt="3" custLinFactNeighborX="2492" custLinFactNeighborY="-4543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4691B6-5C6B-43B6-8292-5A5C360D5C29}" type="pres">
      <dgm:prSet presAssocID="{D45AF775-740E-4193-AD69-102413DD8C76}" presName="rect2" presStyleLbl="node1" presStyleIdx="2" presStyleCnt="3" custLinFactX="45239" custLinFactNeighborX="100000" custLinFactNeighborY="23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ECF97-079D-4919-8248-86F5FCC333C6}" type="presOf" srcId="{387CABDB-DFF8-44B8-B0BD-AE9E039B9F84}" destId="{FCEDCF5A-55E2-4D16-8AFE-4EE7DE69F854}" srcOrd="0" destOrd="0" presId="urn:microsoft.com/office/officeart/2008/layout/BendingPictureBlocks"/>
    <dgm:cxn modelId="{3B8ECEC2-4D60-4F03-93EA-ED8B9D27E234}" type="presOf" srcId="{CE33E28B-938B-4324-AB94-56563C93242C}" destId="{951D0E66-26E2-4778-84AA-3F40596EF4A3}" srcOrd="0" destOrd="0" presId="urn:microsoft.com/office/officeart/2008/layout/BendingPictureBlocks"/>
    <dgm:cxn modelId="{BE2CAAE5-FF45-4C52-8A9D-F17CF3904AE1}" srcId="{387CABDB-DFF8-44B8-B0BD-AE9E039B9F84}" destId="{D45AF775-740E-4193-AD69-102413DD8C76}" srcOrd="2" destOrd="0" parTransId="{2DE0AB46-B3E6-4518-B54D-9A361987D6B8}" sibTransId="{9975F162-8A26-419B-BE47-6DDF77CE6CA4}"/>
    <dgm:cxn modelId="{1ACC35F2-98AA-42B5-95D3-1AE2BA463D13}" srcId="{387CABDB-DFF8-44B8-B0BD-AE9E039B9F84}" destId="{D60AE717-91B2-4346-87C5-AE7F3D9E0D1F}" srcOrd="0" destOrd="0" parTransId="{2518BC88-CAC3-48D9-BD50-3C9B10E36A40}" sibTransId="{A884BF25-B9CA-4F42-8F6B-28E3C7B3CDBF}"/>
    <dgm:cxn modelId="{DEDB4BD4-D95E-44DF-8865-3695CD595074}" type="presOf" srcId="{D60AE717-91B2-4346-87C5-AE7F3D9E0D1F}" destId="{00F213C1-CA3D-4AB1-A679-718E762A344F}" srcOrd="0" destOrd="0" presId="urn:microsoft.com/office/officeart/2008/layout/BendingPictureBlocks"/>
    <dgm:cxn modelId="{6661F3A2-D53A-4A90-9CCB-7E2A860AC3F7}" srcId="{387CABDB-DFF8-44B8-B0BD-AE9E039B9F84}" destId="{CE33E28B-938B-4324-AB94-56563C93242C}" srcOrd="1" destOrd="0" parTransId="{23BA865F-810C-48B5-ABB6-F4C35737C6FB}" sibTransId="{1756AF9B-E402-4160-A080-53B5C794DD74}"/>
    <dgm:cxn modelId="{D8444D00-FFF0-4E9C-90E5-21E868FFC7F0}" type="presOf" srcId="{D45AF775-740E-4193-AD69-102413DD8C76}" destId="{114691B6-5C6B-43B6-8292-5A5C360D5C29}" srcOrd="0" destOrd="0" presId="urn:microsoft.com/office/officeart/2008/layout/BendingPictureBlocks"/>
    <dgm:cxn modelId="{65DF9818-D35A-4F1E-8F44-EB31148AD037}" type="presParOf" srcId="{FCEDCF5A-55E2-4D16-8AFE-4EE7DE69F854}" destId="{6EE5966E-7D4E-497B-BAC8-EB11AAD04E7D}" srcOrd="0" destOrd="0" presId="urn:microsoft.com/office/officeart/2008/layout/BendingPictureBlocks"/>
    <dgm:cxn modelId="{B6636726-8726-4E7B-9690-E9E0CE553101}" type="presParOf" srcId="{6EE5966E-7D4E-497B-BAC8-EB11AAD04E7D}" destId="{5CD8EEED-E02E-4376-86FD-93EAC34E4A9F}" srcOrd="0" destOrd="0" presId="urn:microsoft.com/office/officeart/2008/layout/BendingPictureBlocks"/>
    <dgm:cxn modelId="{2204E40A-918B-4621-B635-D2C77C402724}" type="presParOf" srcId="{6EE5966E-7D4E-497B-BAC8-EB11AAD04E7D}" destId="{00F213C1-CA3D-4AB1-A679-718E762A344F}" srcOrd="1" destOrd="0" presId="urn:microsoft.com/office/officeart/2008/layout/BendingPictureBlocks"/>
    <dgm:cxn modelId="{74A8E1E8-9DBF-4CCF-9C20-F59A35452162}" type="presParOf" srcId="{FCEDCF5A-55E2-4D16-8AFE-4EE7DE69F854}" destId="{1CE5BBD8-7F58-4A9B-B233-5298604BE601}" srcOrd="1" destOrd="0" presId="urn:microsoft.com/office/officeart/2008/layout/BendingPictureBlocks"/>
    <dgm:cxn modelId="{4EF0C07E-BB87-4ED2-8CF3-662D93CE3F84}" type="presParOf" srcId="{FCEDCF5A-55E2-4D16-8AFE-4EE7DE69F854}" destId="{AE824255-DBEE-4BD1-8FD8-D88F1F22C921}" srcOrd="2" destOrd="0" presId="urn:microsoft.com/office/officeart/2008/layout/BendingPictureBlocks"/>
    <dgm:cxn modelId="{244EEFD6-9094-42AD-86B9-88606588F7C8}" type="presParOf" srcId="{AE824255-DBEE-4BD1-8FD8-D88F1F22C921}" destId="{AAD28862-A2C3-49D0-9642-E4C566CE3AEA}" srcOrd="0" destOrd="0" presId="urn:microsoft.com/office/officeart/2008/layout/BendingPictureBlocks"/>
    <dgm:cxn modelId="{2DC5FBDD-DD09-4D83-8960-EA74A016FF0D}" type="presParOf" srcId="{AE824255-DBEE-4BD1-8FD8-D88F1F22C921}" destId="{951D0E66-26E2-4778-84AA-3F40596EF4A3}" srcOrd="1" destOrd="0" presId="urn:microsoft.com/office/officeart/2008/layout/BendingPictureBlocks"/>
    <dgm:cxn modelId="{C769BBAD-F598-418D-9B31-7A5E5DDEA300}" type="presParOf" srcId="{FCEDCF5A-55E2-4D16-8AFE-4EE7DE69F854}" destId="{CA103625-4273-45C8-BBD4-343CCDBD3138}" srcOrd="3" destOrd="0" presId="urn:microsoft.com/office/officeart/2008/layout/BendingPictureBlocks"/>
    <dgm:cxn modelId="{6004CEBF-C86F-42BB-84A0-959E28475A7C}" type="presParOf" srcId="{FCEDCF5A-55E2-4D16-8AFE-4EE7DE69F854}" destId="{99E47483-42E4-47CC-AB53-763F1C7A7BB1}" srcOrd="4" destOrd="0" presId="urn:microsoft.com/office/officeart/2008/layout/BendingPictureBlocks"/>
    <dgm:cxn modelId="{B081C916-200F-41D6-BB52-8F224399E062}" type="presParOf" srcId="{99E47483-42E4-47CC-AB53-763F1C7A7BB1}" destId="{78681413-519B-44A9-B853-739149C5F6B4}" srcOrd="0" destOrd="0" presId="urn:microsoft.com/office/officeart/2008/layout/BendingPictureBlocks"/>
    <dgm:cxn modelId="{3138B122-D106-469D-B436-B6296D1A5741}" type="presParOf" srcId="{99E47483-42E4-47CC-AB53-763F1C7A7BB1}" destId="{114691B6-5C6B-43B6-8292-5A5C360D5C29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B35BC-E3C4-4D46-82AE-F248A6DF283C}">
      <dsp:nvSpPr>
        <dsp:cNvPr id="0" name=""/>
        <dsp:cNvSpPr/>
      </dsp:nvSpPr>
      <dsp:spPr>
        <a:xfrm>
          <a:off x="3987998" y="1317"/>
          <a:ext cx="2082403" cy="104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>
              <a:latin typeface="Engravers MT" panose="02090707080505020304" pitchFamily="18" charset="0"/>
            </a:rPr>
            <a:t>INVENTAREA TIPARULUI DE GUTENBERG</a:t>
          </a:r>
          <a:endParaRPr lang="en-US" sz="1500" kern="1200" dirty="0">
            <a:latin typeface="Engravers MT" panose="02090707080505020304" pitchFamily="18" charset="0"/>
          </a:endParaRPr>
        </a:p>
      </dsp:txBody>
      <dsp:txXfrm>
        <a:off x="4018494" y="31813"/>
        <a:ext cx="2021411" cy="980209"/>
      </dsp:txXfrm>
    </dsp:sp>
    <dsp:sp modelId="{B1EDE7ED-EC73-4A3E-B6DF-806B60943293}">
      <dsp:nvSpPr>
        <dsp:cNvPr id="0" name=""/>
        <dsp:cNvSpPr/>
      </dsp:nvSpPr>
      <dsp:spPr>
        <a:xfrm rot="3600000">
          <a:off x="5346202" y="1829152"/>
          <a:ext cx="1085856" cy="3644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455528" y="1902036"/>
        <a:ext cx="867204" cy="218652"/>
      </dsp:txXfrm>
    </dsp:sp>
    <dsp:sp modelId="{F4E87654-795A-4E63-BD6B-422A3C352F03}">
      <dsp:nvSpPr>
        <dsp:cNvPr id="0" name=""/>
        <dsp:cNvSpPr/>
      </dsp:nvSpPr>
      <dsp:spPr>
        <a:xfrm>
          <a:off x="5707860" y="2980205"/>
          <a:ext cx="2082403" cy="104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latin typeface="Engravers MT" panose="02090707080505020304" pitchFamily="18" charset="0"/>
            </a:rPr>
            <a:t>DEZVOLTAREA PĂTURII MIJLOCII A ORAȘENIMII</a:t>
          </a:r>
          <a:endParaRPr lang="en-US" sz="1500" b="1" kern="1200" dirty="0">
            <a:latin typeface="Engravers MT" panose="02090707080505020304" pitchFamily="18" charset="0"/>
          </a:endParaRPr>
        </a:p>
      </dsp:txBody>
      <dsp:txXfrm>
        <a:off x="5738356" y="3010701"/>
        <a:ext cx="2021411" cy="980209"/>
      </dsp:txXfrm>
    </dsp:sp>
    <dsp:sp modelId="{0FF55E93-9F0E-4D92-8F2B-7E1F0A6E479D}">
      <dsp:nvSpPr>
        <dsp:cNvPr id="0" name=""/>
        <dsp:cNvSpPr/>
      </dsp:nvSpPr>
      <dsp:spPr>
        <a:xfrm rot="10800000">
          <a:off x="4486271" y="3318596"/>
          <a:ext cx="1085856" cy="3644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595597" y="3391480"/>
        <a:ext cx="867204" cy="218652"/>
      </dsp:txXfrm>
    </dsp:sp>
    <dsp:sp modelId="{C4C68252-C26A-4A00-9953-57A6993AB2E5}">
      <dsp:nvSpPr>
        <dsp:cNvPr id="0" name=""/>
        <dsp:cNvSpPr/>
      </dsp:nvSpPr>
      <dsp:spPr>
        <a:xfrm>
          <a:off x="2268136" y="2980205"/>
          <a:ext cx="2082403" cy="104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kern="1200" dirty="0" smtClean="0">
              <a:latin typeface="Engravers MT" panose="02090707080505020304" pitchFamily="18" charset="0"/>
            </a:rPr>
            <a:t>APARIȚIA SCRIERILOR ÎN LIMBILE NAȚIONALE</a:t>
          </a:r>
          <a:endParaRPr lang="en-US" sz="1500" kern="1200" dirty="0">
            <a:latin typeface="Engravers MT" panose="02090707080505020304" pitchFamily="18" charset="0"/>
          </a:endParaRPr>
        </a:p>
      </dsp:txBody>
      <dsp:txXfrm>
        <a:off x="2298632" y="3010701"/>
        <a:ext cx="2021411" cy="980209"/>
      </dsp:txXfrm>
    </dsp:sp>
    <dsp:sp modelId="{DB00DF0C-25DA-4210-A9A3-0B674ECEC003}">
      <dsp:nvSpPr>
        <dsp:cNvPr id="0" name=""/>
        <dsp:cNvSpPr/>
      </dsp:nvSpPr>
      <dsp:spPr>
        <a:xfrm rot="18000000">
          <a:off x="3626340" y="1829152"/>
          <a:ext cx="1085856" cy="36442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735666" y="1902036"/>
        <a:ext cx="867204" cy="218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FC3AA-5A8E-4E14-90AB-A680CC1C99D9}">
      <dsp:nvSpPr>
        <dsp:cNvPr id="0" name=""/>
        <dsp:cNvSpPr/>
      </dsp:nvSpPr>
      <dsp:spPr>
        <a:xfrm>
          <a:off x="2968966" y="3419316"/>
          <a:ext cx="403881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32469-DB2B-47A2-8014-1E822371E0A7}">
      <dsp:nvSpPr>
        <dsp:cNvPr id="0" name=""/>
        <dsp:cNvSpPr/>
      </dsp:nvSpPr>
      <dsp:spPr>
        <a:xfrm>
          <a:off x="2968966" y="2011362"/>
          <a:ext cx="3459543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18454-F43D-4F29-90E1-EF65EBE9E5A9}">
      <dsp:nvSpPr>
        <dsp:cNvPr id="0" name=""/>
        <dsp:cNvSpPr/>
      </dsp:nvSpPr>
      <dsp:spPr>
        <a:xfrm>
          <a:off x="2968966" y="603408"/>
          <a:ext cx="403881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29538-0E94-4B25-973A-7B39AA4AAF12}">
      <dsp:nvSpPr>
        <dsp:cNvPr id="0" name=""/>
        <dsp:cNvSpPr/>
      </dsp:nvSpPr>
      <dsp:spPr>
        <a:xfrm>
          <a:off x="957603" y="0"/>
          <a:ext cx="4022725" cy="40227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5FF17-AC2C-40E7-8086-AA01E886AC0D}">
      <dsp:nvSpPr>
        <dsp:cNvPr id="0" name=""/>
        <dsp:cNvSpPr/>
      </dsp:nvSpPr>
      <dsp:spPr>
        <a:xfrm>
          <a:off x="1681694" y="2136066"/>
          <a:ext cx="2574544" cy="132749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681694" y="2136066"/>
        <a:ext cx="2574544" cy="1327499"/>
      </dsp:txXfrm>
    </dsp:sp>
    <dsp:sp modelId="{169986D1-BC82-413E-9EE7-B2EED38E56DE}">
      <dsp:nvSpPr>
        <dsp:cNvPr id="0" name=""/>
        <dsp:cNvSpPr/>
      </dsp:nvSpPr>
      <dsp:spPr>
        <a:xfrm>
          <a:off x="6404373" y="0"/>
          <a:ext cx="1206817" cy="12068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F5005-4DA7-41FE-9373-7C09436563D7}">
      <dsp:nvSpPr>
        <dsp:cNvPr id="0" name=""/>
        <dsp:cNvSpPr/>
      </dsp:nvSpPr>
      <dsp:spPr>
        <a:xfrm>
          <a:off x="7611190" y="0"/>
          <a:ext cx="819283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>
              <a:latin typeface="Arial Black" panose="020B0A04020102020204" pitchFamily="34" charset="0"/>
            </a:rPr>
            <a:t>CINA CEA DE TAINA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7611190" y="0"/>
        <a:ext cx="819283" cy="1206817"/>
      </dsp:txXfrm>
    </dsp:sp>
    <dsp:sp modelId="{D56E2FE0-0EC7-49C1-B1B9-0C02B8C57330}">
      <dsp:nvSpPr>
        <dsp:cNvPr id="0" name=""/>
        <dsp:cNvSpPr/>
      </dsp:nvSpPr>
      <dsp:spPr>
        <a:xfrm>
          <a:off x="5825100" y="1407953"/>
          <a:ext cx="1206817" cy="12068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AEC01-2E76-421B-BB74-FA48B0F855B3}">
      <dsp:nvSpPr>
        <dsp:cNvPr id="0" name=""/>
        <dsp:cNvSpPr/>
      </dsp:nvSpPr>
      <dsp:spPr>
        <a:xfrm>
          <a:off x="7031918" y="1407953"/>
          <a:ext cx="1406880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>
              <a:latin typeface="Arial Black" panose="020B0A04020102020204" pitchFamily="34" charset="0"/>
            </a:rPr>
            <a:t>GIOCONDA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7031918" y="1407953"/>
        <a:ext cx="1406880" cy="1206817"/>
      </dsp:txXfrm>
    </dsp:sp>
    <dsp:sp modelId="{8F09AC5C-BC3B-4F29-A6B1-E5A2699F8693}">
      <dsp:nvSpPr>
        <dsp:cNvPr id="0" name=""/>
        <dsp:cNvSpPr/>
      </dsp:nvSpPr>
      <dsp:spPr>
        <a:xfrm>
          <a:off x="6404373" y="2815907"/>
          <a:ext cx="1206817" cy="120681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60DFF-1F33-4C03-973F-EE3A5528C146}">
      <dsp:nvSpPr>
        <dsp:cNvPr id="0" name=""/>
        <dsp:cNvSpPr/>
      </dsp:nvSpPr>
      <dsp:spPr>
        <a:xfrm>
          <a:off x="7611190" y="2815907"/>
          <a:ext cx="1489605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>
              <a:latin typeface="Arial Black" panose="020B0A04020102020204" pitchFamily="34" charset="0"/>
            </a:rPr>
            <a:t>SFANTA ANA, FECIORA SI PRUNCUL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7611190" y="2815907"/>
        <a:ext cx="1489605" cy="1206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9A5E-5B50-48C2-ADA1-1297D3CC674E}">
      <dsp:nvSpPr>
        <dsp:cNvPr id="0" name=""/>
        <dsp:cNvSpPr/>
      </dsp:nvSpPr>
      <dsp:spPr>
        <a:xfrm>
          <a:off x="122079" y="452785"/>
          <a:ext cx="2181797" cy="16286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2D362-4958-4462-A95A-8D70306F86E3}">
      <dsp:nvSpPr>
        <dsp:cNvPr id="0" name=""/>
        <dsp:cNvSpPr/>
      </dsp:nvSpPr>
      <dsp:spPr>
        <a:xfrm>
          <a:off x="4763" y="2055599"/>
          <a:ext cx="2416428" cy="752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>
              <a:latin typeface="Lucida Calligraphy" panose="03010101010101010101" pitchFamily="66" charset="0"/>
            </a:rPr>
            <a:t>PIETA</a:t>
          </a:r>
          <a:endParaRPr lang="en-US" sz="2200" kern="1200" dirty="0">
            <a:latin typeface="Lucida Calligraphy" panose="03010101010101010101" pitchFamily="66" charset="0"/>
          </a:endParaRPr>
        </a:p>
      </dsp:txBody>
      <dsp:txXfrm>
        <a:off x="4763" y="2055599"/>
        <a:ext cx="1701710" cy="752031"/>
      </dsp:txXfrm>
    </dsp:sp>
    <dsp:sp modelId="{7FD1CD4B-B433-42C7-A9BD-C7CE0731B0B5}">
      <dsp:nvSpPr>
        <dsp:cNvPr id="0" name=""/>
        <dsp:cNvSpPr/>
      </dsp:nvSpPr>
      <dsp:spPr>
        <a:xfrm>
          <a:off x="60314" y="38765"/>
          <a:ext cx="2182742" cy="19908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C96FC-D54F-43A5-BB82-2EC381C74C70}">
      <dsp:nvSpPr>
        <dsp:cNvPr id="0" name=""/>
        <dsp:cNvSpPr/>
      </dsp:nvSpPr>
      <dsp:spPr>
        <a:xfrm>
          <a:off x="3516215" y="339555"/>
          <a:ext cx="2181797" cy="16286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43B11-71B0-4602-9273-E89976449821}">
      <dsp:nvSpPr>
        <dsp:cNvPr id="0" name=""/>
        <dsp:cNvSpPr/>
      </dsp:nvSpPr>
      <dsp:spPr>
        <a:xfrm>
          <a:off x="3550077" y="2150388"/>
          <a:ext cx="2181797" cy="700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>
              <a:latin typeface="Lucida Calligraphy" panose="03010101010101010101" pitchFamily="66" charset="0"/>
            </a:rPr>
            <a:t>MOISE</a:t>
          </a:r>
          <a:endParaRPr lang="en-US" sz="2200" kern="1200" dirty="0">
            <a:latin typeface="Lucida Calligraphy" panose="03010101010101010101" pitchFamily="66" charset="0"/>
          </a:endParaRPr>
        </a:p>
      </dsp:txBody>
      <dsp:txXfrm>
        <a:off x="3550077" y="2150388"/>
        <a:ext cx="1536477" cy="700326"/>
      </dsp:txXfrm>
    </dsp:sp>
    <dsp:sp modelId="{46EF163F-0D55-4726-89AD-CFB3A593CCDF}">
      <dsp:nvSpPr>
        <dsp:cNvPr id="0" name=""/>
        <dsp:cNvSpPr/>
      </dsp:nvSpPr>
      <dsp:spPr>
        <a:xfrm flipV="1">
          <a:off x="3028331" y="222414"/>
          <a:ext cx="2264091" cy="17151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23FC6-B875-4D6E-928C-62DF5918F901}">
      <dsp:nvSpPr>
        <dsp:cNvPr id="0" name=""/>
        <dsp:cNvSpPr/>
      </dsp:nvSpPr>
      <dsp:spPr>
        <a:xfrm>
          <a:off x="6683888" y="494514"/>
          <a:ext cx="2181797" cy="16286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2B9B2-F740-4801-9A07-405DA16FCEE0}">
      <dsp:nvSpPr>
        <dsp:cNvPr id="0" name=""/>
        <dsp:cNvSpPr/>
      </dsp:nvSpPr>
      <dsp:spPr>
        <a:xfrm>
          <a:off x="6683888" y="2123180"/>
          <a:ext cx="2181797" cy="700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 smtClean="0">
              <a:latin typeface="Lucida Calligraphy" panose="03010101010101010101" pitchFamily="66" charset="0"/>
            </a:rPr>
            <a:t>CAPELA SIXTINĂ</a:t>
          </a:r>
          <a:endParaRPr lang="en-US" sz="2200" kern="1200" dirty="0">
            <a:latin typeface="Lucida Calligraphy" panose="03010101010101010101" pitchFamily="66" charset="0"/>
          </a:endParaRPr>
        </a:p>
      </dsp:txBody>
      <dsp:txXfrm>
        <a:off x="6683888" y="2123180"/>
        <a:ext cx="1536477" cy="700326"/>
      </dsp:txXfrm>
    </dsp:sp>
    <dsp:sp modelId="{46488549-5BCF-4175-B440-BA297E0F2C7B}">
      <dsp:nvSpPr>
        <dsp:cNvPr id="0" name=""/>
        <dsp:cNvSpPr/>
      </dsp:nvSpPr>
      <dsp:spPr>
        <a:xfrm>
          <a:off x="6320451" y="332475"/>
          <a:ext cx="2779472" cy="182395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8EEED-E02E-4376-86FD-93EAC34E4A9F}">
      <dsp:nvSpPr>
        <dsp:cNvPr id="0" name=""/>
        <dsp:cNvSpPr/>
      </dsp:nvSpPr>
      <dsp:spPr>
        <a:xfrm>
          <a:off x="0" y="3506376"/>
          <a:ext cx="383719" cy="2521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213C1-CA3D-4AB1-A679-718E762A344F}">
      <dsp:nvSpPr>
        <dsp:cNvPr id="0" name=""/>
        <dsp:cNvSpPr/>
      </dsp:nvSpPr>
      <dsp:spPr>
        <a:xfrm flipH="1">
          <a:off x="0" y="3227567"/>
          <a:ext cx="3443553" cy="1498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100" kern="1200" dirty="0" smtClean="0">
            <a:latin typeface="Arial Black" panose="020B0A040201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>
              <a:latin typeface="Arial Black" panose="020B0A04020102020204" pitchFamily="34" charset="0"/>
            </a:rPr>
            <a:t>TUR VIRTUAL: </a:t>
          </a:r>
          <a:r>
            <a:rPr lang="ro-RO" sz="1100" kern="1200" dirty="0" smtClean="0">
              <a:latin typeface="Arial Black" panose="020B0A04020102020204" pitchFamily="34" charset="0"/>
              <a:hlinkClick xmlns:r="http://schemas.openxmlformats.org/officeDocument/2006/relationships" r:id="rId1"/>
            </a:rPr>
            <a:t>https://youtu.be/HIc3-XP6IeU</a:t>
          </a:r>
          <a:endParaRPr lang="en-US" sz="1100" kern="1200" dirty="0">
            <a:latin typeface="Arial Black" panose="020B0A04020102020204" pitchFamily="34" charset="0"/>
          </a:endParaRPr>
        </a:p>
      </dsp:txBody>
      <dsp:txXfrm>
        <a:off x="0" y="3227567"/>
        <a:ext cx="3443553" cy="1498980"/>
      </dsp:txXfrm>
    </dsp:sp>
    <dsp:sp modelId="{AAD28862-A2C3-49D0-9642-E4C566CE3AEA}">
      <dsp:nvSpPr>
        <dsp:cNvPr id="0" name=""/>
        <dsp:cNvSpPr/>
      </dsp:nvSpPr>
      <dsp:spPr>
        <a:xfrm>
          <a:off x="4980978" y="1169518"/>
          <a:ext cx="2195817" cy="184683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D0E66-26E2-4778-84AA-3F40596EF4A3}">
      <dsp:nvSpPr>
        <dsp:cNvPr id="0" name=""/>
        <dsp:cNvSpPr/>
      </dsp:nvSpPr>
      <dsp:spPr>
        <a:xfrm>
          <a:off x="6257747" y="3536493"/>
          <a:ext cx="1190054" cy="1190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>
              <a:latin typeface="Arial Black" panose="020B0A04020102020204" pitchFamily="34" charset="0"/>
            </a:rPr>
            <a:t>BISERICA SFANTUL PETRU DIN VATICAN</a:t>
          </a:r>
          <a:endParaRPr lang="en-US" sz="1100" kern="1200" dirty="0">
            <a:latin typeface="Arial Black" panose="020B0A04020102020204" pitchFamily="34" charset="0"/>
          </a:endParaRPr>
        </a:p>
      </dsp:txBody>
      <dsp:txXfrm>
        <a:off x="6257747" y="3536493"/>
        <a:ext cx="1190054" cy="1190054"/>
      </dsp:txXfrm>
    </dsp:sp>
    <dsp:sp modelId="{78681413-519B-44A9-B853-739149C5F6B4}">
      <dsp:nvSpPr>
        <dsp:cNvPr id="0" name=""/>
        <dsp:cNvSpPr/>
      </dsp:nvSpPr>
      <dsp:spPr>
        <a:xfrm>
          <a:off x="8156219" y="540909"/>
          <a:ext cx="2195817" cy="184683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691B6-5C6B-43B6-8292-5A5C360D5C29}">
      <dsp:nvSpPr>
        <dsp:cNvPr id="0" name=""/>
        <dsp:cNvSpPr/>
      </dsp:nvSpPr>
      <dsp:spPr>
        <a:xfrm>
          <a:off x="9011907" y="2433147"/>
          <a:ext cx="1190054" cy="1190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kern="1200" dirty="0" smtClean="0">
              <a:latin typeface="Arial Black" panose="020B0A04020102020204" pitchFamily="34" charset="0"/>
            </a:rPr>
            <a:t>PALATUL DOGILOR DIN VENEȚIA</a:t>
          </a:r>
          <a:endParaRPr lang="en-US" sz="1100" kern="1200" dirty="0">
            <a:latin typeface="Arial Black" panose="020B0A04020102020204" pitchFamily="34" charset="0"/>
          </a:endParaRPr>
        </a:p>
      </dsp:txBody>
      <dsp:txXfrm>
        <a:off x="9011907" y="2433147"/>
        <a:ext cx="1190054" cy="1190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6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5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5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3B306C-6C49-4166-87C9-655F70418D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16D5FD-1542-4B1E-A249-317B2C06DB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940" y="826149"/>
            <a:ext cx="9165466" cy="1285986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Algerian" panose="04020705040A02060702" pitchFamily="82" charset="0"/>
              </a:rPr>
              <a:t/>
            </a:r>
            <a:br>
              <a:rPr lang="ro-RO" dirty="0" smtClean="0">
                <a:latin typeface="Algerian" panose="04020705040A02060702" pitchFamily="82" charset="0"/>
              </a:rPr>
            </a:br>
            <a:r>
              <a:rPr lang="ro-RO" dirty="0">
                <a:latin typeface="Algerian" panose="04020705040A02060702" pitchFamily="82" charset="0"/>
              </a:rPr>
              <a:t/>
            </a:r>
            <a:br>
              <a:rPr lang="ro-RO" dirty="0">
                <a:latin typeface="Algerian" panose="04020705040A02060702" pitchFamily="82" charset="0"/>
              </a:rPr>
            </a:br>
            <a:r>
              <a:rPr lang="ro-RO" dirty="0" smtClean="0">
                <a:latin typeface="Algerian" panose="04020705040A02060702" pitchFamily="82" charset="0"/>
              </a:rPr>
              <a:t/>
            </a:r>
            <a:br>
              <a:rPr lang="ro-RO" dirty="0" smtClean="0">
                <a:latin typeface="Algerian" panose="04020705040A02060702" pitchFamily="82" charset="0"/>
              </a:rPr>
            </a:br>
            <a:r>
              <a:rPr lang="ro-RO" dirty="0">
                <a:latin typeface="Algerian" panose="04020705040A02060702" pitchFamily="82" charset="0"/>
              </a:rPr>
              <a:t/>
            </a:r>
            <a:br>
              <a:rPr lang="ro-RO" dirty="0">
                <a:latin typeface="Algerian" panose="04020705040A02060702" pitchFamily="82" charset="0"/>
              </a:rPr>
            </a:br>
            <a:r>
              <a:rPr lang="ro-RO" dirty="0" smtClean="0">
                <a:latin typeface="Algerian" panose="04020705040A02060702" pitchFamily="82" charset="0"/>
              </a:rPr>
              <a:t/>
            </a:r>
            <a:br>
              <a:rPr lang="ro-RO" dirty="0" smtClean="0">
                <a:latin typeface="Algerian" panose="04020705040A02060702" pitchFamily="82" charset="0"/>
              </a:rPr>
            </a:br>
            <a:r>
              <a:rPr lang="ro-RO" dirty="0">
                <a:latin typeface="Algerian" panose="04020705040A02060702" pitchFamily="82" charset="0"/>
              </a:rPr>
              <a:t/>
            </a:r>
            <a:br>
              <a:rPr lang="ro-RO" dirty="0">
                <a:latin typeface="Algerian" panose="04020705040A02060702" pitchFamily="82" charset="0"/>
              </a:rPr>
            </a:br>
            <a:r>
              <a:rPr lang="ro-RO" dirty="0" smtClean="0">
                <a:latin typeface="Algerian" panose="04020705040A02060702" pitchFamily="82" charset="0"/>
              </a:rPr>
              <a:t/>
            </a:r>
            <a:br>
              <a:rPr lang="ro-RO" dirty="0" smtClean="0">
                <a:latin typeface="Algerian" panose="04020705040A02060702" pitchFamily="82" charset="0"/>
              </a:rPr>
            </a:br>
            <a:r>
              <a:rPr lang="ro-RO" dirty="0">
                <a:latin typeface="Algerian" panose="04020705040A02060702" pitchFamily="82" charset="0"/>
              </a:rPr>
              <a:t/>
            </a:r>
            <a:br>
              <a:rPr lang="ro-RO" dirty="0">
                <a:latin typeface="Algerian" panose="04020705040A02060702" pitchFamily="82" charset="0"/>
              </a:rPr>
            </a:br>
            <a:r>
              <a:rPr lang="ro-RO" dirty="0" smtClean="0">
                <a:latin typeface="Algerian" panose="04020705040A02060702" pitchFamily="82" charset="0"/>
              </a:rPr>
              <a:t/>
            </a:r>
            <a:br>
              <a:rPr lang="ro-RO" dirty="0" smtClean="0">
                <a:latin typeface="Algerian" panose="04020705040A02060702" pitchFamily="82" charset="0"/>
              </a:rPr>
            </a:br>
            <a:r>
              <a:rPr lang="ro-RO" dirty="0">
                <a:latin typeface="Arial Black" panose="020B0A04020102020204" pitchFamily="34" charset="0"/>
              </a:rPr>
              <a:t>R</a:t>
            </a:r>
            <a:r>
              <a:rPr lang="ro-RO" dirty="0" smtClean="0">
                <a:latin typeface="Arial Black" panose="020B0A04020102020204" pitchFamily="34" charset="0"/>
              </a:rPr>
              <a:t>enașterea </a:t>
            </a:r>
            <a:r>
              <a:rPr lang="ro-RO" dirty="0">
                <a:latin typeface="Arial Black" panose="020B0A04020102020204" pitchFamily="34" charset="0"/>
              </a:rPr>
              <a:t>ș</a:t>
            </a:r>
            <a:r>
              <a:rPr lang="ro-RO" dirty="0" smtClean="0">
                <a:latin typeface="Arial Black" panose="020B0A04020102020204" pitchFamily="34" charset="0"/>
              </a:rPr>
              <a:t>i </a:t>
            </a:r>
            <a:r>
              <a:rPr lang="ro-RO" dirty="0" smtClean="0">
                <a:latin typeface="Arial Black" panose="020B0A04020102020204" pitchFamily="34" charset="0"/>
              </a:rPr>
              <a:t>Umanismul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705" y="4340179"/>
            <a:ext cx="10187187" cy="1519707"/>
          </a:xfrm>
        </p:spPr>
        <p:txBody>
          <a:bodyPr/>
          <a:lstStyle/>
          <a:p>
            <a:r>
              <a:rPr lang="ro-RO" b="1" dirty="0" smtClean="0">
                <a:latin typeface="Lucida Calligraphy" panose="03010101010101010101" pitchFamily="66" charset="0"/>
              </a:rPr>
              <a:t>Motto:</a:t>
            </a:r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09" y="2318197"/>
            <a:ext cx="4852215" cy="27303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32587" y="4787931"/>
            <a:ext cx="8633390" cy="10719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o-RO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PROFESOR. </a:t>
            </a:r>
            <a:r>
              <a:rPr lang="ro-RO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SALVAN ADALIA </a:t>
            </a:r>
            <a:r>
              <a:rPr lang="ro-RO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FLORENTINA</a:t>
            </a:r>
          </a:p>
          <a:p>
            <a:pPr algn="ctr"/>
            <a:endParaRPr lang="ro-RO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ȘCOALA GIMNAZIALĂ „</a:t>
            </a:r>
            <a:r>
              <a:rPr lang="ro-RO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 ISAC</a:t>
            </a:r>
            <a:r>
              <a:rPr lang="ro-RO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CLUJ-NAPOCA</a:t>
            </a:r>
          </a:p>
          <a:p>
            <a:pPr algn="ctr"/>
            <a:r>
              <a:rPr lang="ro-RO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CLASA: a </a:t>
            </a:r>
            <a:r>
              <a:rPr lang="ro-RO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VI-a </a:t>
            </a:r>
            <a:r>
              <a:rPr lang="ro-RO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endParaRPr lang="ro-RO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8487178" cy="6297769"/>
          </a:xfrm>
        </p:spPr>
      </p:pic>
    </p:spTree>
    <p:extLst>
      <p:ext uri="{BB962C8B-B14F-4D97-AF65-F5344CB8AC3E}">
        <p14:creationId xmlns:p14="http://schemas.microsoft.com/office/powerpoint/2010/main" val="159950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4. CONCEPȚIA UMANISTĂ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- un nou model uman</a:t>
            </a:r>
          </a:p>
          <a:p>
            <a:r>
              <a:rPr lang="ro-RO" dirty="0" smtClean="0"/>
              <a:t>-o nouă morală</a:t>
            </a:r>
          </a:p>
          <a:p>
            <a:r>
              <a:rPr lang="ro-RO" dirty="0" smtClean="0"/>
              <a:t>-un nou model educațional, care critică scoastica specifică Evului Mediu</a:t>
            </a:r>
          </a:p>
          <a:p>
            <a:r>
              <a:rPr lang="ro-RO" dirty="0" smtClean="0"/>
              <a:t>- o nouă artă</a:t>
            </a:r>
          </a:p>
          <a:p>
            <a:r>
              <a:rPr lang="ro-RO" dirty="0" smtClean="0"/>
              <a:t>- O nouă concepție despre artist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1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RENAȘTEREA ARTISTICĂ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1" y="2192129"/>
            <a:ext cx="8273844" cy="3511296"/>
          </a:xfrm>
        </p:spPr>
      </p:pic>
    </p:spTree>
    <p:extLst>
      <p:ext uri="{BB962C8B-B14F-4D97-AF65-F5344CB8AC3E}">
        <p14:creationId xmlns:p14="http://schemas.microsoft.com/office/powerpoint/2010/main" val="83526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98" y="888641"/>
            <a:ext cx="7204007" cy="5403005"/>
          </a:xfrm>
        </p:spPr>
      </p:pic>
    </p:spTree>
    <p:extLst>
      <p:ext uri="{BB962C8B-B14F-4D97-AF65-F5344CB8AC3E}">
        <p14:creationId xmlns:p14="http://schemas.microsoft.com/office/powerpoint/2010/main" val="170247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Algerian" panose="04020705040A02060702" pitchFamily="82" charset="0"/>
              </a:rPr>
              <a:t>LEONARDO DA VINCI</a:t>
            </a:r>
            <a:br>
              <a:rPr lang="ro-RO" dirty="0" smtClean="0">
                <a:latin typeface="Algerian" panose="04020705040A02060702" pitchFamily="82" charset="0"/>
              </a:rPr>
            </a:br>
            <a:r>
              <a:rPr lang="ro-RO" dirty="0" smtClean="0">
                <a:latin typeface="Algerian" panose="04020705040A02060702" pitchFamily="82" charset="0"/>
              </a:rPr>
              <a:t>RENAȘTEREA ÎN PICTURĂ</a:t>
            </a:r>
            <a:br>
              <a:rPr lang="ro-RO" dirty="0" smtClean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59643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2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RENAȘTEREA IN PICTURĂ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20" y="1737361"/>
            <a:ext cx="9859531" cy="4453600"/>
          </a:xfrm>
        </p:spPr>
      </p:pic>
    </p:spTree>
    <p:extLst>
      <p:ext uri="{BB962C8B-B14F-4D97-AF65-F5344CB8AC3E}">
        <p14:creationId xmlns:p14="http://schemas.microsoft.com/office/powerpoint/2010/main" val="304140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0"/>
            <a:ext cx="8448540" cy="6390332"/>
          </a:xfrm>
        </p:spPr>
      </p:pic>
    </p:spTree>
    <p:extLst>
      <p:ext uri="{BB962C8B-B14F-4D97-AF65-F5344CB8AC3E}">
        <p14:creationId xmlns:p14="http://schemas.microsoft.com/office/powerpoint/2010/main" val="319002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538010"/>
            <a:ext cx="7061492" cy="5296119"/>
          </a:xfrm>
        </p:spPr>
      </p:pic>
    </p:spTree>
    <p:extLst>
      <p:ext uri="{BB962C8B-B14F-4D97-AF65-F5344CB8AC3E}">
        <p14:creationId xmlns:p14="http://schemas.microsoft.com/office/powerpoint/2010/main" val="3496496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2665926"/>
            <a:ext cx="11323106" cy="6950919"/>
          </a:xfrm>
        </p:spPr>
        <p:txBody>
          <a:bodyPr/>
          <a:lstStyle/>
          <a:p>
            <a:r>
              <a:rPr lang="ro-RO" dirty="0" err="1"/>
              <a:t>S</a:t>
            </a:r>
            <a:r>
              <a:rPr lang="en-US" dirty="0" err="1" smtClean="0"/>
              <a:t>tilul</a:t>
            </a:r>
            <a:r>
              <a:rPr lang="en-US" dirty="0" smtClean="0"/>
              <a:t> </a:t>
            </a:r>
            <a:r>
              <a:rPr lang="en-US" dirty="0"/>
              <a:t>architectural </a:t>
            </a:r>
            <a:r>
              <a:rPr lang="en-US" dirty="0" err="1"/>
              <a:t>renascentist</a:t>
            </a:r>
            <a:r>
              <a:rPr lang="en-US" dirty="0"/>
              <a:t> s-a </a:t>
            </a:r>
            <a:r>
              <a:rPr lang="en-US" dirty="0" err="1"/>
              <a:t>născut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Toscana, la </a:t>
            </a:r>
            <a:r>
              <a:rPr lang="en-US" dirty="0" err="1"/>
              <a:t>Florenţa</a:t>
            </a:r>
            <a:r>
              <a:rPr lang="en-US" dirty="0"/>
              <a:t>;</a:t>
            </a:r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exemplificat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bine de</a:t>
            </a:r>
            <a:r>
              <a:rPr lang="en-US" i="1" dirty="0"/>
              <a:t> </a:t>
            </a:r>
            <a:r>
              <a:rPr lang="en-US" i="1" dirty="0" err="1"/>
              <a:t>Catedrala</a:t>
            </a:r>
            <a:r>
              <a:rPr lang="en-US" i="1" dirty="0"/>
              <a:t> Santa Maria del Fiore (</a:t>
            </a:r>
            <a:r>
              <a:rPr lang="en-US" i="1" dirty="0" err="1"/>
              <a:t>Domul</a:t>
            </a:r>
            <a:r>
              <a:rPr lang="en-US" i="1" dirty="0"/>
              <a:t> din </a:t>
            </a:r>
            <a:r>
              <a:rPr lang="en-US" i="1" dirty="0" err="1"/>
              <a:t>Florenţa</a:t>
            </a:r>
            <a:r>
              <a:rPr lang="en-US" i="1" dirty="0"/>
              <a:t>)</a:t>
            </a:r>
            <a:r>
              <a:rPr lang="en-US" dirty="0"/>
              <a:t>: </a:t>
            </a:r>
            <a:r>
              <a:rPr lang="en-US" dirty="0" err="1"/>
              <a:t>arhiectul</a:t>
            </a:r>
            <a:r>
              <a:rPr lang="en-US" dirty="0"/>
              <a:t> </a:t>
            </a:r>
            <a:r>
              <a:rPr lang="en-US" b="1" dirty="0"/>
              <a:t>Giotto</a:t>
            </a:r>
            <a:r>
              <a:rPr lang="en-US" dirty="0"/>
              <a:t> a </a:t>
            </a:r>
            <a:r>
              <a:rPr lang="en-US" dirty="0" err="1"/>
              <a:t>construit</a:t>
            </a:r>
            <a:r>
              <a:rPr lang="en-US" dirty="0"/>
              <a:t> </a:t>
            </a:r>
            <a:r>
              <a:rPr lang="en-US" dirty="0" err="1"/>
              <a:t>clopotniţa</a:t>
            </a:r>
            <a:r>
              <a:rPr lang="en-US" dirty="0"/>
              <a:t> (</a:t>
            </a:r>
            <a:r>
              <a:rPr lang="en-US" dirty="0" err="1"/>
              <a:t>campanilla</a:t>
            </a:r>
            <a:r>
              <a:rPr lang="en-US" dirty="0"/>
              <a:t>), </a:t>
            </a:r>
            <a:r>
              <a:rPr lang="en-US" dirty="0" err="1"/>
              <a:t>iar</a:t>
            </a:r>
            <a:r>
              <a:rPr lang="en-US" dirty="0"/>
              <a:t> </a:t>
            </a:r>
            <a:r>
              <a:rPr lang="en-US" b="1" dirty="0"/>
              <a:t>Brunelleschi</a:t>
            </a:r>
            <a:r>
              <a:rPr lang="en-US" dirty="0"/>
              <a:t> a </a:t>
            </a:r>
            <a:r>
              <a:rPr lang="en-US" dirty="0" err="1"/>
              <a:t>proiectat</a:t>
            </a:r>
            <a:r>
              <a:rPr lang="en-US" dirty="0"/>
              <a:t> cupola;</a:t>
            </a:r>
          </a:p>
          <a:p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important monument </a:t>
            </a:r>
            <a:r>
              <a:rPr lang="en-US" dirty="0" err="1"/>
              <a:t>religios</a:t>
            </a:r>
            <a:r>
              <a:rPr lang="en-US" dirty="0"/>
              <a:t> al </a:t>
            </a:r>
            <a:r>
              <a:rPr lang="en-US" dirty="0" err="1"/>
              <a:t>Renaşterii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catedrala</a:t>
            </a:r>
            <a:r>
              <a:rPr lang="en-US" i="1" dirty="0"/>
              <a:t> </a:t>
            </a:r>
            <a:r>
              <a:rPr lang="en-US" i="1" dirty="0" err="1"/>
              <a:t>Sfântul</a:t>
            </a:r>
            <a:r>
              <a:rPr lang="en-US" i="1" dirty="0"/>
              <a:t> </a:t>
            </a:r>
            <a:r>
              <a:rPr lang="en-US" i="1" dirty="0" err="1"/>
              <a:t>Petru</a:t>
            </a:r>
            <a:r>
              <a:rPr lang="en-US" i="1" dirty="0"/>
              <a:t> din Roma</a:t>
            </a:r>
            <a:r>
              <a:rPr lang="en-US" dirty="0"/>
              <a:t>, la care au </a:t>
            </a:r>
            <a:r>
              <a:rPr lang="en-US" dirty="0" err="1"/>
              <a:t>contribuit</a:t>
            </a:r>
            <a:r>
              <a:rPr lang="en-US" dirty="0"/>
              <a:t> </a:t>
            </a:r>
            <a:r>
              <a:rPr lang="en-US" dirty="0" err="1"/>
              <a:t>toţi</a:t>
            </a:r>
            <a:r>
              <a:rPr lang="en-US" dirty="0"/>
              <a:t> </a:t>
            </a:r>
            <a:r>
              <a:rPr lang="en-US" dirty="0" err="1"/>
              <a:t>marii</a:t>
            </a:r>
            <a:r>
              <a:rPr lang="en-US" dirty="0"/>
              <a:t> </a:t>
            </a:r>
            <a:r>
              <a:rPr lang="en-US" dirty="0" err="1" smtClean="0"/>
              <a:t>arhiecţi</a:t>
            </a:r>
            <a:r>
              <a:rPr lang="en-US" dirty="0" smtClean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vremii</a:t>
            </a:r>
            <a:r>
              <a:rPr lang="en-US" dirty="0"/>
              <a:t>, </a:t>
            </a:r>
            <a:r>
              <a:rPr lang="en-US" dirty="0" err="1"/>
              <a:t>între</a:t>
            </a:r>
            <a:r>
              <a:rPr lang="en-US" dirty="0"/>
              <a:t> care </a:t>
            </a:r>
            <a:r>
              <a:rPr lang="en-US" b="1" dirty="0"/>
              <a:t>Bramante</a:t>
            </a:r>
            <a:r>
              <a:rPr lang="en-US" dirty="0"/>
              <a:t>, </a:t>
            </a:r>
            <a:r>
              <a:rPr lang="en-US" b="1" dirty="0" err="1"/>
              <a:t>Giuliano</a:t>
            </a:r>
            <a:r>
              <a:rPr lang="en-US" b="1" dirty="0"/>
              <a:t> da Sangallo</a:t>
            </a:r>
            <a:r>
              <a:rPr lang="en-US" dirty="0"/>
              <a:t> </a:t>
            </a:r>
            <a:r>
              <a:rPr lang="en-US" dirty="0" err="1"/>
              <a:t>şi</a:t>
            </a:r>
            <a:r>
              <a:rPr lang="en-US" dirty="0"/>
              <a:t> </a:t>
            </a:r>
            <a:r>
              <a:rPr lang="en-US" b="1" dirty="0"/>
              <a:t>Michelangelo </a:t>
            </a:r>
            <a:r>
              <a:rPr lang="en-US" b="1" dirty="0" err="1"/>
              <a:t>Bunonarotti</a:t>
            </a:r>
            <a:r>
              <a:rPr lang="en-US" dirty="0" smtClean="0"/>
              <a:t>.</a:t>
            </a:r>
            <a:endParaRPr lang="ro-RO" dirty="0" smtClean="0"/>
          </a:p>
          <a:p>
            <a:r>
              <a:rPr lang="ro-RO" b="1" dirty="0" smtClean="0"/>
              <a:t>Precizați cine a contribuit la realizarea Domului din Florența.</a:t>
            </a:r>
            <a:endParaRPr lang="en-US" b="1" dirty="0"/>
          </a:p>
          <a:p>
            <a:endParaRPr lang="en-US" dirty="0"/>
          </a:p>
        </p:txBody>
      </p:sp>
      <p:pic>
        <p:nvPicPr>
          <p:cNvPr id="3076" name="Picture 4" descr="Bazilica_Sfantul_Io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26" y="-92724"/>
            <a:ext cx="3457278" cy="19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95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2" y="490383"/>
            <a:ext cx="7701566" cy="5776175"/>
          </a:xfrm>
        </p:spPr>
      </p:pic>
    </p:spTree>
    <p:extLst>
      <p:ext uri="{BB962C8B-B14F-4D97-AF65-F5344CB8AC3E}">
        <p14:creationId xmlns:p14="http://schemas.microsoft.com/office/powerpoint/2010/main" val="382511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                  </a:t>
            </a:r>
            <a:r>
              <a:rPr lang="ro-RO" dirty="0" smtClean="0">
                <a:latin typeface="Algerian" panose="04020705040A02060702" pitchFamily="82" charset="0"/>
              </a:rPr>
              <a:t>CUPRINS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1</a:t>
            </a:r>
            <a:r>
              <a:rPr lang="ro-RO" dirty="0" smtClean="0"/>
              <a:t>. </a:t>
            </a:r>
            <a:r>
              <a:rPr lang="ro-RO" dirty="0" smtClean="0">
                <a:latin typeface="Arial Black" panose="020B0A04020102020204" pitchFamily="34" charset="0"/>
              </a:rPr>
              <a:t>DEFINIREA CONCEPTELOR</a:t>
            </a:r>
          </a:p>
          <a:p>
            <a:r>
              <a:rPr lang="ro-RO" dirty="0" smtClean="0">
                <a:latin typeface="Arial Black" panose="020B0A04020102020204" pitchFamily="34" charset="0"/>
              </a:rPr>
              <a:t>2.CONDIȚIILE ISTORICE ALE APARIȚIEI RENAȘTERII</a:t>
            </a:r>
          </a:p>
          <a:p>
            <a:r>
              <a:rPr lang="ro-RO" dirty="0" smtClean="0">
                <a:latin typeface="Arial Black" panose="020B0A04020102020204" pitchFamily="34" charset="0"/>
              </a:rPr>
              <a:t>3.RĂSPANDIREA UMANISMULUI</a:t>
            </a:r>
          </a:p>
          <a:p>
            <a:r>
              <a:rPr lang="ro-RO" dirty="0" smtClean="0">
                <a:latin typeface="Arial Black" panose="020B0A04020102020204" pitchFamily="34" charset="0"/>
              </a:rPr>
              <a:t>4.RENAȘTEREA ARTISTICĂ</a:t>
            </a:r>
          </a:p>
          <a:p>
            <a:r>
              <a:rPr lang="ro-RO" dirty="0">
                <a:latin typeface="Arial Black" panose="020B0A04020102020204" pitchFamily="34" charset="0"/>
              </a:rPr>
              <a:t> </a:t>
            </a:r>
            <a:r>
              <a:rPr lang="ro-RO" dirty="0" smtClean="0">
                <a:latin typeface="Arial Black" panose="020B0A04020102020204" pitchFamily="34" charset="0"/>
              </a:rPr>
              <a:t>- Renașterea în Pictura</a:t>
            </a:r>
          </a:p>
          <a:p>
            <a:r>
              <a:rPr lang="ro-RO" dirty="0" smtClean="0">
                <a:latin typeface="Arial Black" panose="020B0A04020102020204" pitchFamily="34" charset="0"/>
              </a:rPr>
              <a:t> - Renașterea în Arhitectură</a:t>
            </a:r>
          </a:p>
          <a:p>
            <a:r>
              <a:rPr lang="ro-RO" dirty="0" smtClean="0">
                <a:latin typeface="Arial Black" panose="020B0A04020102020204" pitchFamily="34" charset="0"/>
              </a:rPr>
              <a:t> - Renașterea în Sculptură</a:t>
            </a:r>
          </a:p>
          <a:p>
            <a:r>
              <a:rPr lang="ro-RO" dirty="0" smtClean="0">
                <a:latin typeface="Arial Black" panose="020B0A04020102020204" pitchFamily="34" charset="0"/>
              </a:rPr>
              <a:t>5. Concluzii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277214"/>
            <a:ext cx="7701141" cy="5775856"/>
          </a:xfrm>
        </p:spPr>
      </p:pic>
    </p:spTree>
    <p:extLst>
      <p:ext uri="{BB962C8B-B14F-4D97-AF65-F5344CB8AC3E}">
        <p14:creationId xmlns:p14="http://schemas.microsoft.com/office/powerpoint/2010/main" val="331195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653921"/>
            <a:ext cx="7508383" cy="5631288"/>
          </a:xfrm>
        </p:spPr>
      </p:pic>
    </p:spTree>
    <p:extLst>
      <p:ext uri="{BB962C8B-B14F-4D97-AF65-F5344CB8AC3E}">
        <p14:creationId xmlns:p14="http://schemas.microsoft.com/office/powerpoint/2010/main" val="3675154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91" y="1030309"/>
            <a:ext cx="6402539" cy="4801904"/>
          </a:xfrm>
        </p:spPr>
      </p:pic>
    </p:spTree>
    <p:extLst>
      <p:ext uri="{BB962C8B-B14F-4D97-AF65-F5344CB8AC3E}">
        <p14:creationId xmlns:p14="http://schemas.microsoft.com/office/powerpoint/2010/main" val="1734930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21" y="334851"/>
            <a:ext cx="8269327" cy="5510242"/>
          </a:xfrm>
        </p:spPr>
      </p:pic>
    </p:spTree>
    <p:extLst>
      <p:ext uri="{BB962C8B-B14F-4D97-AF65-F5344CB8AC3E}">
        <p14:creationId xmlns:p14="http://schemas.microsoft.com/office/powerpoint/2010/main" val="8124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9" y="0"/>
            <a:ext cx="8422784" cy="6156101"/>
          </a:xfrm>
        </p:spPr>
      </p:pic>
    </p:spTree>
    <p:extLst>
      <p:ext uri="{BB962C8B-B14F-4D97-AF65-F5344CB8AC3E}">
        <p14:creationId xmlns:p14="http://schemas.microsoft.com/office/powerpoint/2010/main" val="145058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0"/>
            <a:ext cx="8576387" cy="6432290"/>
          </a:xfrm>
        </p:spPr>
      </p:pic>
    </p:spTree>
    <p:extLst>
      <p:ext uri="{BB962C8B-B14F-4D97-AF65-F5344CB8AC3E}">
        <p14:creationId xmlns:p14="http://schemas.microsoft.com/office/powerpoint/2010/main" val="831962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Algerian" panose="04020705040A02060702" pitchFamily="82" charset="0"/>
              </a:rPr>
              <a:t>RENAȘTEREA ÎN SCULPTURĂ</a:t>
            </a:r>
            <a:br>
              <a:rPr lang="ro-RO" dirty="0" smtClean="0">
                <a:latin typeface="Algerian" panose="04020705040A02060702" pitchFamily="82" charset="0"/>
              </a:rPr>
            </a:br>
            <a:r>
              <a:rPr lang="ro-RO" smtClean="0">
                <a:latin typeface="Algerian" panose="04020705040A02060702" pitchFamily="82" charset="0"/>
              </a:rPr>
              <a:t>Michelangello bounaroti</a:t>
            </a:r>
            <a:endParaRPr lang="en-US" dirty="0">
              <a:latin typeface="Algerian" panose="04020705040A02060702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13888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607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53" y="1819976"/>
            <a:ext cx="10058400" cy="4023360"/>
          </a:xfrm>
        </p:spPr>
        <p:txBody>
          <a:bodyPr/>
          <a:lstStyle/>
          <a:p>
            <a:r>
              <a:rPr lang="ro-RO" dirty="0" smtClean="0"/>
              <a:t>                                                            SCULPTURA - Michelangello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8" y="2685220"/>
            <a:ext cx="2466975" cy="3158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42" y="2685220"/>
            <a:ext cx="3664641" cy="3158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52" y="2685221"/>
            <a:ext cx="2609850" cy="31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314" y="-99764"/>
            <a:ext cx="9017787" cy="1645229"/>
          </a:xfrm>
        </p:spPr>
        <p:txBody>
          <a:bodyPr/>
          <a:lstStyle/>
          <a:p>
            <a:r>
              <a:rPr lang="ro-RO" dirty="0" smtClean="0"/>
              <a:t>              FIȘĂ DE LUCRU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920849"/>
              </p:ext>
            </p:extLst>
          </p:nvPr>
        </p:nvGraphicFramePr>
        <p:xfrm>
          <a:off x="1880314" y="1763357"/>
          <a:ext cx="8692748" cy="4663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5940848" imgH="4814332" progId="Word.Document.12">
                  <p:embed/>
                </p:oleObj>
              </mc:Choice>
              <mc:Fallback>
                <p:oleObj name="Document" r:id="rId3" imgW="5940848" imgH="48143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0314" y="1763357"/>
                        <a:ext cx="8692748" cy="4663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386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78" y="450761"/>
            <a:ext cx="7470170" cy="5602628"/>
          </a:xfrm>
        </p:spPr>
      </p:pic>
    </p:spTree>
    <p:extLst>
      <p:ext uri="{BB962C8B-B14F-4D97-AF65-F5344CB8AC3E}">
        <p14:creationId xmlns:p14="http://schemas.microsoft.com/office/powerpoint/2010/main" val="70768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Engravers MT" panose="02090707080505020304" pitchFamily="18" charset="0"/>
              </a:rPr>
              <a:t>OBIECTIVELE LECȚIEI</a:t>
            </a:r>
            <a:endParaRPr lang="en-US" dirty="0">
              <a:latin typeface="Engravers MT" panose="0209070708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>
                <a:latin typeface="Agency FB" panose="020B0503020202020204" pitchFamily="34" charset="0"/>
              </a:rPr>
              <a:t>Obiective </a:t>
            </a:r>
            <a:r>
              <a:rPr lang="ro-RO" b="1" dirty="0" smtClean="0">
                <a:latin typeface="Agency FB" panose="020B0503020202020204" pitchFamily="34" charset="0"/>
              </a:rPr>
              <a:t>operaționale:</a:t>
            </a:r>
            <a:endParaRPr lang="en-US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7589" y="2427188"/>
            <a:ext cx="7186411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15000"/>
              </a:lnSpc>
              <a:spcAft>
                <a:spcPts val="0"/>
              </a:spcAft>
            </a:pP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O1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Sa î</a:t>
            </a: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nteleagă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și să definească, conceptele cheie, renastere și umanism, </a:t>
            </a: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mecena.</a:t>
            </a:r>
          </a:p>
          <a:p>
            <a:pPr marL="266700" algn="just">
              <a:lnSpc>
                <a:spcPct val="115000"/>
              </a:lnSpc>
              <a:spcAft>
                <a:spcPts val="0"/>
              </a:spcAft>
            </a:pP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O2.Sa </a:t>
            </a: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identifice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factorii care au favorizat apariția </a:t>
            </a: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renașterii.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O3. </a:t>
            </a: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Să stabilească conexiuni între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personalitati are Renașterii </a:t>
            </a: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ți operele lor.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2755" algn="l"/>
              </a:tabLst>
            </a:pP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O4. Sa utilizeze </a:t>
            </a:r>
            <a:r>
              <a:rPr lang="ro-RO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mijloacele multimedia în cadrul unui exercițiu de consolidare.</a:t>
            </a:r>
            <a:endParaRPr lang="en-US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>
                <a:latin typeface="Lucida Calligraphy" panose="03010101010101010101" pitchFamily="66" charset="0"/>
              </a:rPr>
              <a:t>RENAȘTEREA ÎN ARHITECTURĂ</a:t>
            </a:r>
            <a:endParaRPr lang="en-US" dirty="0">
              <a:latin typeface="Lucida Calligraphy" panose="03010101010101010101" pitchFamily="66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123889"/>
              </p:ext>
            </p:extLst>
          </p:nvPr>
        </p:nvGraphicFramePr>
        <p:xfrm>
          <a:off x="803643" y="914400"/>
          <a:ext cx="10352037" cy="472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09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</a:t>
            </a:r>
            <a:r>
              <a:rPr lang="ro-RO" sz="2400" dirty="0" smtClean="0">
                <a:latin typeface="Arial Black" panose="020B0A04020102020204" pitchFamily="34" charset="0"/>
              </a:rPr>
              <a:t>TEMĂ PENTRU ACASĂ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Arial Black" panose="020B0A04020102020204" pitchFamily="34" charset="0"/>
              </a:rPr>
              <a:t>Scrie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în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aproximativ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cincisprezece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rânduri</a:t>
            </a:r>
            <a:r>
              <a:rPr lang="en-US" dirty="0">
                <a:latin typeface="Arial Black" panose="020B0A04020102020204" pitchFamily="34" charset="0"/>
              </a:rPr>
              <a:t> o </a:t>
            </a:r>
            <a:r>
              <a:rPr lang="en-US" dirty="0" err="1">
                <a:latin typeface="Arial Black" panose="020B0A04020102020204" pitchFamily="34" charset="0"/>
              </a:rPr>
              <a:t>scrisoarea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adresată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lui</a:t>
            </a:r>
            <a:r>
              <a:rPr lang="en-US" dirty="0">
                <a:latin typeface="Arial Black" panose="020B0A04020102020204" pitchFamily="34" charset="0"/>
              </a:rPr>
              <a:t> Leonardo da Vinci </a:t>
            </a:r>
            <a:r>
              <a:rPr lang="en-US" dirty="0" err="1">
                <a:latin typeface="Arial Black" panose="020B0A04020102020204" pitchFamily="34" charset="0"/>
              </a:rPr>
              <a:t>sau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lui</a:t>
            </a:r>
            <a:r>
              <a:rPr lang="en-US" dirty="0">
                <a:latin typeface="Arial Black" panose="020B0A04020102020204" pitchFamily="34" charset="0"/>
              </a:rPr>
              <a:t> Michelangelo </a:t>
            </a:r>
            <a:r>
              <a:rPr lang="en-US" dirty="0" err="1">
                <a:latin typeface="Arial Black" panose="020B0A04020102020204" pitchFamily="34" charset="0"/>
              </a:rPr>
              <a:t>Buonarroti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în</a:t>
            </a:r>
            <a:r>
              <a:rPr lang="en-US" dirty="0">
                <a:latin typeface="Arial Black" panose="020B0A04020102020204" pitchFamily="34" charset="0"/>
              </a:rPr>
              <a:t> care </a:t>
            </a:r>
            <a:r>
              <a:rPr lang="en-US" dirty="0" err="1">
                <a:latin typeface="Arial Black" panose="020B0A04020102020204" pitchFamily="34" charset="0"/>
              </a:rPr>
              <a:t>să-i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expui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motivele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pentru</a:t>
            </a:r>
            <a:r>
              <a:rPr lang="en-US" dirty="0">
                <a:latin typeface="Arial Black" panose="020B0A04020102020204" pitchFamily="34" charset="0"/>
              </a:rPr>
              <a:t> care </a:t>
            </a:r>
            <a:r>
              <a:rPr lang="en-US" dirty="0" err="1">
                <a:latin typeface="Arial Black" panose="020B0A04020102020204" pitchFamily="34" charset="0"/>
              </a:rPr>
              <a:t>îl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admiri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073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         1. Definirea conceptelor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-</a:t>
            </a:r>
            <a:r>
              <a:rPr lang="ro-RO" b="1" dirty="0" smtClean="0"/>
              <a:t>Umanismul</a:t>
            </a:r>
            <a:r>
              <a:rPr lang="ro-RO" dirty="0" smtClean="0"/>
              <a:t> a fost un curent de gandire care s-a afirmat în secolele XIV-XVII în Europa și reprezintă o etapă în laicizarea gandirii umane.</a:t>
            </a:r>
          </a:p>
          <a:p>
            <a:r>
              <a:rPr lang="ro-RO" dirty="0" smtClean="0"/>
              <a:t>-Renașterea este o expresie științifică și culturală a Umanismului.</a:t>
            </a:r>
          </a:p>
          <a:p>
            <a:r>
              <a:rPr lang="ro-RO" dirty="0" smtClean="0"/>
              <a:t>-Termenul Renaștere a fost utlizat prima dată de istoricul Jules Michelet.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4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0986" cy="6815796"/>
          </a:xfrm>
        </p:spPr>
      </p:pic>
    </p:spTree>
    <p:extLst>
      <p:ext uri="{BB962C8B-B14F-4D97-AF65-F5344CB8AC3E}">
        <p14:creationId xmlns:p14="http://schemas.microsoft.com/office/powerpoint/2010/main" val="21279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/>
              <a:t>2</a:t>
            </a:r>
            <a:r>
              <a:rPr lang="ro-RO" sz="2400" dirty="0" smtClean="0"/>
              <a:t>.</a:t>
            </a:r>
            <a:r>
              <a:rPr lang="ro-RO" dirty="0" smtClean="0"/>
              <a:t> </a:t>
            </a:r>
            <a:r>
              <a:rPr lang="ro-RO" sz="2800" dirty="0" smtClean="0">
                <a:latin typeface="Arial Black" panose="020B0A04020102020204" pitchFamily="34" charset="0"/>
              </a:rPr>
              <a:t>Condițiile istorice ale răspandirii Renașterii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Umanismul a aparut în Italia, datorită:</a:t>
            </a:r>
          </a:p>
          <a:p>
            <a:r>
              <a:rPr lang="ro-RO" dirty="0" smtClean="0"/>
              <a:t>- Dezvoltării economice a orașelor italiene, fiind o ideologie a burgheziei.</a:t>
            </a:r>
          </a:p>
          <a:p>
            <a:r>
              <a:rPr lang="ro-RO" dirty="0" smtClean="0"/>
              <a:t>- Italia moștenea spiritul și tradițiile culturii greco-romane.</a:t>
            </a:r>
          </a:p>
          <a:p>
            <a:r>
              <a:rPr lang="ro-RO" dirty="0" smtClean="0"/>
              <a:t>- Viața culturală era susținută de mecena, familia medici din Florența, Papa Iuliu al II-lea si Leon al X-lea.</a:t>
            </a:r>
          </a:p>
          <a:p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3.RĂSPANDIREA RENAȘTERII ȘI UMANISMULUI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- Din prima jumătate a secolului al XV-lea și primele decenii ale soclului al XVII-lea, ideile umaniste s-au răspandit in Europa</a:t>
            </a:r>
          </a:p>
          <a:p>
            <a:r>
              <a:rPr lang="ro-RO" dirty="0" smtClean="0"/>
              <a:t>- intensificarea irculației manuscriselor</a:t>
            </a:r>
          </a:p>
          <a:p>
            <a:r>
              <a:rPr lang="ro-RO" dirty="0" smtClean="0"/>
              <a:t>-apariția tiparului inventat de Gutenberg</a:t>
            </a:r>
          </a:p>
          <a:p>
            <a:r>
              <a:rPr lang="ro-RO" dirty="0" smtClean="0"/>
              <a:t>-decăderea limbii latine și promovarea limbilor naționale</a:t>
            </a:r>
          </a:p>
          <a:p>
            <a:r>
              <a:rPr lang="ro-RO" dirty="0" smtClean="0"/>
              <a:t>-frecventarea universităților din Italia de tineri din Europa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553" y="222208"/>
            <a:ext cx="10058400" cy="1450757"/>
          </a:xfrm>
        </p:spPr>
        <p:txBody>
          <a:bodyPr/>
          <a:lstStyle/>
          <a:p>
            <a:r>
              <a:rPr lang="ro-RO" dirty="0" smtClean="0">
                <a:latin typeface="Arial Black" panose="020B0A04020102020204" pitchFamily="34" charset="0"/>
              </a:rPr>
              <a:t>FACTORII FAVORIZANȚI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65153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47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000" dirty="0" smtClean="0"/>
              <a:t>Precizați importanța inventării tiparului.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9" y="1737360"/>
            <a:ext cx="8212835" cy="4616086"/>
          </a:xfrm>
        </p:spPr>
      </p:pic>
    </p:spTree>
    <p:extLst>
      <p:ext uri="{BB962C8B-B14F-4D97-AF65-F5344CB8AC3E}">
        <p14:creationId xmlns:p14="http://schemas.microsoft.com/office/powerpoint/2010/main" val="36190328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502</TotalTime>
  <Words>439</Words>
  <Application>Microsoft Office PowerPoint</Application>
  <PresentationFormat>Widescreen</PresentationFormat>
  <Paragraphs>71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Agency FB</vt:lpstr>
      <vt:lpstr>Algerian</vt:lpstr>
      <vt:lpstr>Arial Black</vt:lpstr>
      <vt:lpstr>Calibri</vt:lpstr>
      <vt:lpstr>Calibri Light</vt:lpstr>
      <vt:lpstr>Engravers MT</vt:lpstr>
      <vt:lpstr>Lucida Calligraphy</vt:lpstr>
      <vt:lpstr>Times New Roman</vt:lpstr>
      <vt:lpstr>Retrospect</vt:lpstr>
      <vt:lpstr>Document</vt:lpstr>
      <vt:lpstr>         Renașterea și Umanismul</vt:lpstr>
      <vt:lpstr>                           CUPRINS</vt:lpstr>
      <vt:lpstr>OBIECTIVELE LECȚIEI</vt:lpstr>
      <vt:lpstr>         1. Definirea conceptelor</vt:lpstr>
      <vt:lpstr>PowerPoint Presentation</vt:lpstr>
      <vt:lpstr>2. Condițiile istorice ale răspandirii Renașterii</vt:lpstr>
      <vt:lpstr>3.RĂSPANDIREA RENAȘTERII ȘI UMANISMULUI</vt:lpstr>
      <vt:lpstr>FACTORII FAVORIZANȚI</vt:lpstr>
      <vt:lpstr>Precizați importanța inventării tiparului.</vt:lpstr>
      <vt:lpstr>PowerPoint Presentation</vt:lpstr>
      <vt:lpstr>4. CONCEPȚIA UMANISTĂ</vt:lpstr>
      <vt:lpstr>RENAȘTEREA ARTISTICĂ</vt:lpstr>
      <vt:lpstr>PowerPoint Presentation</vt:lpstr>
      <vt:lpstr>LEONARDO DA VINCI RENAȘTEREA ÎN PICTURĂ </vt:lpstr>
      <vt:lpstr>           RENAȘTEREA IN PICTURĂ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RENAȘTEREA ÎN SCULPTURĂ Michelangello bounaroti</vt:lpstr>
      <vt:lpstr>PowerPoint Presentation</vt:lpstr>
      <vt:lpstr>              FIȘĂ DE LUCRU</vt:lpstr>
      <vt:lpstr>PowerPoint Presentation</vt:lpstr>
      <vt:lpstr>RENAȘTEREA ÎN ARHITECTURĂ</vt:lpstr>
      <vt:lpstr>  TEMĂ PENTRU ACASĂ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RENAȘTEREA ȘI UMANISMUL</dc:title>
  <dc:creator>Adalia</dc:creator>
  <cp:lastModifiedBy>Microsoft account</cp:lastModifiedBy>
  <cp:revision>43</cp:revision>
  <dcterms:created xsi:type="dcterms:W3CDTF">2020-11-11T21:04:34Z</dcterms:created>
  <dcterms:modified xsi:type="dcterms:W3CDTF">2023-02-24T16:28:21Z</dcterms:modified>
</cp:coreProperties>
</file>